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87" r:id="rId5"/>
    <p:sldId id="257" r:id="rId6"/>
    <p:sldId id="258" r:id="rId7"/>
    <p:sldId id="259" r:id="rId8"/>
    <p:sldId id="260" r:id="rId9"/>
    <p:sldId id="261" r:id="rId10"/>
    <p:sldId id="288" r:id="rId11"/>
    <p:sldId id="289" r:id="rId12"/>
    <p:sldId id="262" r:id="rId13"/>
    <p:sldId id="263" r:id="rId14"/>
    <p:sldId id="264" r:id="rId15"/>
    <p:sldId id="267" r:id="rId16"/>
    <p:sldId id="265" r:id="rId17"/>
    <p:sldId id="266" r:id="rId1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PT Guidelines (Delete After Reading)" id="{8A686875-AA53-4F36-AC60-66A3A5711486}">
          <p14:sldIdLst/>
        </p14:section>
        <p14:section name="Standard Content Slides" id="{1AB39984-4E10-417A-BCF7-308BA6BE4217}">
          <p14:sldIdLst>
            <p14:sldId id="287"/>
            <p14:sldId id="257"/>
            <p14:sldId id="258"/>
          </p14:sldIdLst>
        </p14:section>
        <p14:section name="Sample Slide Layouts (Delete After Reviewing)" id="{5842C050-48CE-4FCB-915E-E42493521E2A}">
          <p14:sldIdLst>
            <p14:sldId id="259"/>
            <p14:sldId id="260"/>
            <p14:sldId id="261"/>
            <p14:sldId id="288"/>
            <p14:sldId id="289"/>
            <p14:sldId id="262"/>
            <p14:sldId id="263"/>
            <p14:sldId id="264"/>
            <p14:sldId id="267"/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175AC6"/>
    <a:srgbClr val="386B98"/>
    <a:srgbClr val="36839B"/>
    <a:srgbClr val="623996"/>
    <a:srgbClr val="10A0E1"/>
    <a:srgbClr val="323B4E"/>
    <a:srgbClr val="26324A"/>
    <a:srgbClr val="333B4F"/>
    <a:srgbClr val="283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3196" autoAdjust="0"/>
  </p:normalViewPr>
  <p:slideViewPr>
    <p:cSldViewPr snapToGrid="0">
      <p:cViewPr varScale="1">
        <p:scale>
          <a:sx n="150" d="100"/>
          <a:sy n="150" d="100"/>
        </p:scale>
        <p:origin x="456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4DE9BBE-83E5-CF41-ACBC-C8AC2E36FCE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19B635-A45B-ED4F-B1C2-0598BE4CD61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200E3-AC3F-CC43-99CB-06C48ED5A5EB}" type="datetimeFigureOut">
              <a:rPr lang="en-US" smtClean="0"/>
              <a:t>5/18/2021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6020-DC0F-B744-93B5-33B206E7F5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D011CC-BA0E-8441-BE06-B89266F33E9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3A455-5105-3C49-8C16-1E263FB119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3103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D96189-B712-BE4B-8F75-DA3829AD16D4}" type="datetimeFigureOut">
              <a:rPr lang="en-US" smtClean="0"/>
              <a:t>5/18/2021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C70B3-5AE4-274D-B701-168F84F97D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60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5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 Title Slide – 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D07ED0-3640-BC47-8BC7-547B20A6E3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5" y="0"/>
            <a:ext cx="9141289" cy="5143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6562" y="2367928"/>
            <a:ext cx="7803037" cy="979247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6561" y="3438021"/>
            <a:ext cx="7803037" cy="35275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2641" y="4874983"/>
            <a:ext cx="1919131" cy="1586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EFD3750-6E33-EF44-AD93-162296D2346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6562" y="4186907"/>
            <a:ext cx="7803036" cy="276410"/>
          </a:xfrm>
        </p:spPr>
        <p:txBody>
          <a:bodyPr>
            <a:noAutofit/>
          </a:bodyPr>
          <a:lstStyle>
            <a:lvl1pPr marL="0" indent="0">
              <a:buNone/>
              <a:defRPr sz="1400" b="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Presented by: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52310C-96E6-1243-A078-298CE0C3E592}"/>
              </a:ext>
            </a:extLst>
          </p:cNvPr>
          <p:cNvSpPr/>
          <p:nvPr userDrawn="1"/>
        </p:nvSpPr>
        <p:spPr>
          <a:xfrm>
            <a:off x="426562" y="1822314"/>
            <a:ext cx="8095646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 descr="A picture containing clock&#10;&#10;Description automatically generated">
            <a:extLst>
              <a:ext uri="{FF2B5EF4-FFF2-40B4-BE49-F238E27FC236}">
                <a16:creationId xmlns:a16="http://schemas.microsoft.com/office/drawing/2014/main" id="{5E0F8F04-BE0B-EF4A-A39D-78088EA6620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840" y="611037"/>
            <a:ext cx="4373880" cy="136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1787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A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D61F65AD-C3FD-BC4C-90D5-1E7BDDA33CE3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2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986CA1C-EAA0-8E48-A7B1-C68712D25543}"/>
              </a:ext>
            </a:extLst>
          </p:cNvPr>
          <p:cNvSpPr/>
          <p:nvPr userDrawn="1"/>
        </p:nvSpPr>
        <p:spPr>
          <a:xfrm>
            <a:off x="-2709" y="3548596"/>
            <a:ext cx="9144000" cy="970059"/>
          </a:xfrm>
          <a:prstGeom prst="rect">
            <a:avLst/>
          </a:prstGeom>
          <a:gradFill flip="none" rotWithShape="1">
            <a:gsLst>
              <a:gs pos="0">
                <a:srgbClr val="56BADC"/>
              </a:gs>
              <a:gs pos="50000">
                <a:srgbClr val="0365AF"/>
              </a:gs>
              <a:gs pos="100000">
                <a:srgbClr val="14407D"/>
              </a:gs>
            </a:gsLst>
            <a:lin ang="0" scaled="1"/>
            <a:tileRect/>
          </a:gradFill>
          <a:ln>
            <a:noFill/>
          </a:ln>
          <a:effectLst>
            <a:outerShdw blurRad="241300" dist="114300" dir="22800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225F7CF-7376-AC4B-B3F9-2D7DFD2EB8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5125" y="222251"/>
            <a:ext cx="2847202" cy="4508776"/>
          </a:xfrm>
          <a:noFill/>
          <a:effectLst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90B3C3-E006-DA46-9ACA-6D11907E6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7141" y="199103"/>
            <a:ext cx="5442539" cy="862781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C11882-1EB4-4542-B042-918CD0930E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27141" y="1224116"/>
            <a:ext cx="5442539" cy="2207644"/>
          </a:xfrm>
        </p:spPr>
        <p:txBody>
          <a:bodyPr/>
          <a:lstStyle>
            <a:lvl1pPr marL="342900" indent="-284163">
              <a:defRPr>
                <a:solidFill>
                  <a:schemeClr val="bg1"/>
                </a:solidFill>
              </a:defRPr>
            </a:lvl1pPr>
            <a:lvl2pPr marL="631825" indent="-230188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rgbClr val="394A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3F7C6B8-B719-0C48-81E6-4DB106E86A1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27141" y="3665433"/>
            <a:ext cx="5442539" cy="736386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04B993C-11CD-DA4E-840E-F11A4DDA2E79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462BFC7B-AD12-D647-976E-EBAF516F00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982" y="4877130"/>
            <a:ext cx="958679" cy="1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717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B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iangle 1">
            <a:extLst>
              <a:ext uri="{FF2B5EF4-FFF2-40B4-BE49-F238E27FC236}">
                <a16:creationId xmlns:a16="http://schemas.microsoft.com/office/drawing/2014/main" id="{F35981D6-6597-294F-8148-1F25B1CB76EF}"/>
              </a:ext>
            </a:extLst>
          </p:cNvPr>
          <p:cNvSpPr/>
          <p:nvPr userDrawn="1"/>
        </p:nvSpPr>
        <p:spPr>
          <a:xfrm>
            <a:off x="6082018" y="1224118"/>
            <a:ext cx="3058950" cy="3919382"/>
          </a:xfrm>
          <a:custGeom>
            <a:avLst/>
            <a:gdLst>
              <a:gd name="connsiteX0" fmla="*/ 0 w 1304014"/>
              <a:gd name="connsiteY0" fmla="*/ 1208599 h 1208599"/>
              <a:gd name="connsiteX1" fmla="*/ 652007 w 1304014"/>
              <a:gd name="connsiteY1" fmla="*/ 0 h 1208599"/>
              <a:gd name="connsiteX2" fmla="*/ 1304014 w 1304014"/>
              <a:gd name="connsiteY2" fmla="*/ 1208599 h 1208599"/>
              <a:gd name="connsiteX3" fmla="*/ 0 w 1304014"/>
              <a:gd name="connsiteY3" fmla="*/ 1208599 h 1208599"/>
              <a:gd name="connsiteX0" fmla="*/ 0 w 8762338"/>
              <a:gd name="connsiteY0" fmla="*/ 1208599 h 1844703"/>
              <a:gd name="connsiteX1" fmla="*/ 652007 w 8762338"/>
              <a:gd name="connsiteY1" fmla="*/ 0 h 1844703"/>
              <a:gd name="connsiteX2" fmla="*/ 8762338 w 8762338"/>
              <a:gd name="connsiteY2" fmla="*/ 1844703 h 1844703"/>
              <a:gd name="connsiteX3" fmla="*/ 0 w 8762338"/>
              <a:gd name="connsiteY3" fmla="*/ 1208599 h 1844703"/>
              <a:gd name="connsiteX0" fmla="*/ 3943847 w 8110331"/>
              <a:gd name="connsiteY0" fmla="*/ 1828800 h 1844703"/>
              <a:gd name="connsiteX1" fmla="*/ 0 w 8110331"/>
              <a:gd name="connsiteY1" fmla="*/ 0 h 1844703"/>
              <a:gd name="connsiteX2" fmla="*/ 8110331 w 8110331"/>
              <a:gd name="connsiteY2" fmla="*/ 1844703 h 1844703"/>
              <a:gd name="connsiteX3" fmla="*/ 3943847 w 8110331"/>
              <a:gd name="connsiteY3" fmla="*/ 1828800 h 1844703"/>
              <a:gd name="connsiteX0" fmla="*/ 0 w 4182386"/>
              <a:gd name="connsiteY0" fmla="*/ 2401294 h 2417197"/>
              <a:gd name="connsiteX1" fmla="*/ 4182386 w 4182386"/>
              <a:gd name="connsiteY1" fmla="*/ 0 h 2417197"/>
              <a:gd name="connsiteX2" fmla="*/ 4166484 w 4182386"/>
              <a:gd name="connsiteY2" fmla="*/ 2417197 h 2417197"/>
              <a:gd name="connsiteX3" fmla="*/ 0 w 4182386"/>
              <a:gd name="connsiteY3" fmla="*/ 2401294 h 2417197"/>
              <a:gd name="connsiteX0" fmla="*/ 0 w 4166484"/>
              <a:gd name="connsiteY0" fmla="*/ 2417197 h 2433100"/>
              <a:gd name="connsiteX1" fmla="*/ 3880236 w 4166484"/>
              <a:gd name="connsiteY1" fmla="*/ 0 h 2433100"/>
              <a:gd name="connsiteX2" fmla="*/ 4166484 w 4166484"/>
              <a:gd name="connsiteY2" fmla="*/ 2433100 h 2433100"/>
              <a:gd name="connsiteX3" fmla="*/ 0 w 4166484"/>
              <a:gd name="connsiteY3" fmla="*/ 2417197 h 2433100"/>
              <a:gd name="connsiteX0" fmla="*/ 0 w 4190336"/>
              <a:gd name="connsiteY0" fmla="*/ 2456953 h 2472856"/>
              <a:gd name="connsiteX1" fmla="*/ 4190336 w 4190336"/>
              <a:gd name="connsiteY1" fmla="*/ 0 h 2472856"/>
              <a:gd name="connsiteX2" fmla="*/ 4166484 w 4190336"/>
              <a:gd name="connsiteY2" fmla="*/ 2472856 h 2472856"/>
              <a:gd name="connsiteX3" fmla="*/ 0 w 4190336"/>
              <a:gd name="connsiteY3" fmla="*/ 2456953 h 2472856"/>
              <a:gd name="connsiteX0" fmla="*/ 0 w 4190336"/>
              <a:gd name="connsiteY0" fmla="*/ 2456953 h 2480807"/>
              <a:gd name="connsiteX1" fmla="*/ 4190336 w 4190336"/>
              <a:gd name="connsiteY1" fmla="*/ 0 h 2480807"/>
              <a:gd name="connsiteX2" fmla="*/ 4182386 w 4190336"/>
              <a:gd name="connsiteY2" fmla="*/ 2480807 h 2480807"/>
              <a:gd name="connsiteX3" fmla="*/ 0 w 4190336"/>
              <a:gd name="connsiteY3" fmla="*/ 2456953 h 2480807"/>
              <a:gd name="connsiteX0" fmla="*/ 0 w 4190337"/>
              <a:gd name="connsiteY0" fmla="*/ 2456953 h 2456953"/>
              <a:gd name="connsiteX1" fmla="*/ 4190336 w 4190337"/>
              <a:gd name="connsiteY1" fmla="*/ 0 h 2456953"/>
              <a:gd name="connsiteX2" fmla="*/ 4190337 w 4190337"/>
              <a:gd name="connsiteY2" fmla="*/ 2353586 h 2456953"/>
              <a:gd name="connsiteX3" fmla="*/ 0 w 4190337"/>
              <a:gd name="connsiteY3" fmla="*/ 2456953 h 2456953"/>
              <a:gd name="connsiteX0" fmla="*/ 0 w 4190337"/>
              <a:gd name="connsiteY0" fmla="*/ 2456953 h 2456953"/>
              <a:gd name="connsiteX1" fmla="*/ 4190336 w 4190337"/>
              <a:gd name="connsiteY1" fmla="*/ 0 h 2456953"/>
              <a:gd name="connsiteX2" fmla="*/ 4190337 w 4190337"/>
              <a:gd name="connsiteY2" fmla="*/ 2433099 h 2456953"/>
              <a:gd name="connsiteX3" fmla="*/ 0 w 4190337"/>
              <a:gd name="connsiteY3" fmla="*/ 2456953 h 2456953"/>
              <a:gd name="connsiteX0" fmla="*/ 0 w 4166483"/>
              <a:gd name="connsiteY0" fmla="*/ 2369489 h 2433099"/>
              <a:gd name="connsiteX1" fmla="*/ 4166482 w 4166483"/>
              <a:gd name="connsiteY1" fmla="*/ 0 h 2433099"/>
              <a:gd name="connsiteX2" fmla="*/ 4166483 w 4166483"/>
              <a:gd name="connsiteY2" fmla="*/ 2433099 h 2433099"/>
              <a:gd name="connsiteX3" fmla="*/ 0 w 4166483"/>
              <a:gd name="connsiteY3" fmla="*/ 2369489 h 2433099"/>
              <a:gd name="connsiteX0" fmla="*/ 0 w 4126727"/>
              <a:gd name="connsiteY0" fmla="*/ 2433099 h 2433099"/>
              <a:gd name="connsiteX1" fmla="*/ 4126726 w 4126727"/>
              <a:gd name="connsiteY1" fmla="*/ 0 h 2433099"/>
              <a:gd name="connsiteX2" fmla="*/ 4126727 w 4126727"/>
              <a:gd name="connsiteY2" fmla="*/ 2433099 h 2433099"/>
              <a:gd name="connsiteX3" fmla="*/ 0 w 4126727"/>
              <a:gd name="connsiteY3" fmla="*/ 2433099 h 243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26727" h="2433099">
                <a:moveTo>
                  <a:pt x="0" y="2433099"/>
                </a:moveTo>
                <a:lnTo>
                  <a:pt x="4126726" y="0"/>
                </a:lnTo>
                <a:cubicBezTo>
                  <a:pt x="4126726" y="784529"/>
                  <a:pt x="4126727" y="1648570"/>
                  <a:pt x="4126727" y="2433099"/>
                </a:cubicBezTo>
                <a:lnTo>
                  <a:pt x="0" y="2433099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81000"/>
                </a:schemeClr>
              </a:gs>
              <a:gs pos="56000">
                <a:schemeClr val="accent2">
                  <a:alpha val="54000"/>
                </a:schemeClr>
              </a:gs>
              <a:gs pos="99000">
                <a:schemeClr val="accent5">
                  <a:alpha val="27000"/>
                </a:schemeClr>
              </a:gs>
            </a:gsLst>
            <a:lin ang="16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90B3C3-E006-DA46-9ACA-6D11907E6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734" y="199103"/>
            <a:ext cx="8752910" cy="86278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C11882-1EB4-4542-B042-918CD0930E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735" y="1224117"/>
            <a:ext cx="4479566" cy="3503746"/>
          </a:xfrm>
        </p:spPr>
        <p:txBody>
          <a:bodyPr/>
          <a:lstStyle>
            <a:lvl1pPr marL="287338" indent="-230188">
              <a:defRPr>
                <a:solidFill>
                  <a:schemeClr val="tx1"/>
                </a:solidFill>
              </a:defRPr>
            </a:lvl1pPr>
            <a:lvl2pPr marL="627063" indent="-280988">
              <a:defRPr>
                <a:solidFill>
                  <a:schemeClr val="tx1"/>
                </a:solidFill>
              </a:defRPr>
            </a:lvl2pPr>
            <a:lvl3pPr marL="914400" indent="-230188"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rgbClr val="394A66"/>
                </a:solidFill>
              </a:defRPr>
            </a:lvl4pPr>
            <a:lvl5pPr>
              <a:defRPr>
                <a:solidFill>
                  <a:srgbClr val="394A6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992E771-4A9F-0343-BB41-B8E38886F456}"/>
              </a:ext>
            </a:extLst>
          </p:cNvPr>
          <p:cNvSpPr/>
          <p:nvPr userDrawn="1"/>
        </p:nvSpPr>
        <p:spPr>
          <a:xfrm>
            <a:off x="4831774" y="1203334"/>
            <a:ext cx="4031672" cy="3503747"/>
          </a:xfrm>
          <a:prstGeom prst="roundRect">
            <a:avLst>
              <a:gd name="adj" fmla="val 5490"/>
            </a:avLst>
          </a:prstGeom>
          <a:solidFill>
            <a:schemeClr val="bg1"/>
          </a:solidFill>
          <a:ln>
            <a:noFill/>
          </a:ln>
          <a:effectLst>
            <a:outerShdw blurRad="342900" dist="38100" dir="2700000" sx="104000" sy="104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24BA0"/>
              </a:solidFill>
            </a:endParaRPr>
          </a:p>
        </p:txBody>
      </p:sp>
      <p:sp>
        <p:nvSpPr>
          <p:cNvPr id="22" name="Chart Placeholder 21">
            <a:extLst>
              <a:ext uri="{FF2B5EF4-FFF2-40B4-BE49-F238E27FC236}">
                <a16:creationId xmlns:a16="http://schemas.microsoft.com/office/drawing/2014/main" id="{D67CB999-D3BB-6943-B814-B39E74B26378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4935466" y="1347859"/>
            <a:ext cx="3824288" cy="3244923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2EA56E-5893-D048-89C4-1A261B85246C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6051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B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25BBDE22-302B-574C-B224-338702FC2488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2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riangle 1">
            <a:extLst>
              <a:ext uri="{FF2B5EF4-FFF2-40B4-BE49-F238E27FC236}">
                <a16:creationId xmlns:a16="http://schemas.microsoft.com/office/drawing/2014/main" id="{7CA28981-E98E-0441-B8B6-CE397637CD44}"/>
              </a:ext>
            </a:extLst>
          </p:cNvPr>
          <p:cNvSpPr/>
          <p:nvPr userDrawn="1"/>
        </p:nvSpPr>
        <p:spPr>
          <a:xfrm>
            <a:off x="6082018" y="1224118"/>
            <a:ext cx="3058950" cy="3919382"/>
          </a:xfrm>
          <a:custGeom>
            <a:avLst/>
            <a:gdLst>
              <a:gd name="connsiteX0" fmla="*/ 0 w 1304014"/>
              <a:gd name="connsiteY0" fmla="*/ 1208599 h 1208599"/>
              <a:gd name="connsiteX1" fmla="*/ 652007 w 1304014"/>
              <a:gd name="connsiteY1" fmla="*/ 0 h 1208599"/>
              <a:gd name="connsiteX2" fmla="*/ 1304014 w 1304014"/>
              <a:gd name="connsiteY2" fmla="*/ 1208599 h 1208599"/>
              <a:gd name="connsiteX3" fmla="*/ 0 w 1304014"/>
              <a:gd name="connsiteY3" fmla="*/ 1208599 h 1208599"/>
              <a:gd name="connsiteX0" fmla="*/ 0 w 8762338"/>
              <a:gd name="connsiteY0" fmla="*/ 1208599 h 1844703"/>
              <a:gd name="connsiteX1" fmla="*/ 652007 w 8762338"/>
              <a:gd name="connsiteY1" fmla="*/ 0 h 1844703"/>
              <a:gd name="connsiteX2" fmla="*/ 8762338 w 8762338"/>
              <a:gd name="connsiteY2" fmla="*/ 1844703 h 1844703"/>
              <a:gd name="connsiteX3" fmla="*/ 0 w 8762338"/>
              <a:gd name="connsiteY3" fmla="*/ 1208599 h 1844703"/>
              <a:gd name="connsiteX0" fmla="*/ 3943847 w 8110331"/>
              <a:gd name="connsiteY0" fmla="*/ 1828800 h 1844703"/>
              <a:gd name="connsiteX1" fmla="*/ 0 w 8110331"/>
              <a:gd name="connsiteY1" fmla="*/ 0 h 1844703"/>
              <a:gd name="connsiteX2" fmla="*/ 8110331 w 8110331"/>
              <a:gd name="connsiteY2" fmla="*/ 1844703 h 1844703"/>
              <a:gd name="connsiteX3" fmla="*/ 3943847 w 8110331"/>
              <a:gd name="connsiteY3" fmla="*/ 1828800 h 1844703"/>
              <a:gd name="connsiteX0" fmla="*/ 0 w 4182386"/>
              <a:gd name="connsiteY0" fmla="*/ 2401294 h 2417197"/>
              <a:gd name="connsiteX1" fmla="*/ 4182386 w 4182386"/>
              <a:gd name="connsiteY1" fmla="*/ 0 h 2417197"/>
              <a:gd name="connsiteX2" fmla="*/ 4166484 w 4182386"/>
              <a:gd name="connsiteY2" fmla="*/ 2417197 h 2417197"/>
              <a:gd name="connsiteX3" fmla="*/ 0 w 4182386"/>
              <a:gd name="connsiteY3" fmla="*/ 2401294 h 2417197"/>
              <a:gd name="connsiteX0" fmla="*/ 0 w 4166484"/>
              <a:gd name="connsiteY0" fmla="*/ 2417197 h 2433100"/>
              <a:gd name="connsiteX1" fmla="*/ 3880236 w 4166484"/>
              <a:gd name="connsiteY1" fmla="*/ 0 h 2433100"/>
              <a:gd name="connsiteX2" fmla="*/ 4166484 w 4166484"/>
              <a:gd name="connsiteY2" fmla="*/ 2433100 h 2433100"/>
              <a:gd name="connsiteX3" fmla="*/ 0 w 4166484"/>
              <a:gd name="connsiteY3" fmla="*/ 2417197 h 2433100"/>
              <a:gd name="connsiteX0" fmla="*/ 0 w 4190336"/>
              <a:gd name="connsiteY0" fmla="*/ 2456953 h 2472856"/>
              <a:gd name="connsiteX1" fmla="*/ 4190336 w 4190336"/>
              <a:gd name="connsiteY1" fmla="*/ 0 h 2472856"/>
              <a:gd name="connsiteX2" fmla="*/ 4166484 w 4190336"/>
              <a:gd name="connsiteY2" fmla="*/ 2472856 h 2472856"/>
              <a:gd name="connsiteX3" fmla="*/ 0 w 4190336"/>
              <a:gd name="connsiteY3" fmla="*/ 2456953 h 2472856"/>
              <a:gd name="connsiteX0" fmla="*/ 0 w 4190336"/>
              <a:gd name="connsiteY0" fmla="*/ 2456953 h 2480807"/>
              <a:gd name="connsiteX1" fmla="*/ 4190336 w 4190336"/>
              <a:gd name="connsiteY1" fmla="*/ 0 h 2480807"/>
              <a:gd name="connsiteX2" fmla="*/ 4182386 w 4190336"/>
              <a:gd name="connsiteY2" fmla="*/ 2480807 h 2480807"/>
              <a:gd name="connsiteX3" fmla="*/ 0 w 4190336"/>
              <a:gd name="connsiteY3" fmla="*/ 2456953 h 2480807"/>
              <a:gd name="connsiteX0" fmla="*/ 0 w 4190337"/>
              <a:gd name="connsiteY0" fmla="*/ 2456953 h 2456953"/>
              <a:gd name="connsiteX1" fmla="*/ 4190336 w 4190337"/>
              <a:gd name="connsiteY1" fmla="*/ 0 h 2456953"/>
              <a:gd name="connsiteX2" fmla="*/ 4190337 w 4190337"/>
              <a:gd name="connsiteY2" fmla="*/ 2353586 h 2456953"/>
              <a:gd name="connsiteX3" fmla="*/ 0 w 4190337"/>
              <a:gd name="connsiteY3" fmla="*/ 2456953 h 2456953"/>
              <a:gd name="connsiteX0" fmla="*/ 0 w 4190337"/>
              <a:gd name="connsiteY0" fmla="*/ 2456953 h 2456953"/>
              <a:gd name="connsiteX1" fmla="*/ 4190336 w 4190337"/>
              <a:gd name="connsiteY1" fmla="*/ 0 h 2456953"/>
              <a:gd name="connsiteX2" fmla="*/ 4190337 w 4190337"/>
              <a:gd name="connsiteY2" fmla="*/ 2433099 h 2456953"/>
              <a:gd name="connsiteX3" fmla="*/ 0 w 4190337"/>
              <a:gd name="connsiteY3" fmla="*/ 2456953 h 2456953"/>
              <a:gd name="connsiteX0" fmla="*/ 0 w 4166483"/>
              <a:gd name="connsiteY0" fmla="*/ 2369489 h 2433099"/>
              <a:gd name="connsiteX1" fmla="*/ 4166482 w 4166483"/>
              <a:gd name="connsiteY1" fmla="*/ 0 h 2433099"/>
              <a:gd name="connsiteX2" fmla="*/ 4166483 w 4166483"/>
              <a:gd name="connsiteY2" fmla="*/ 2433099 h 2433099"/>
              <a:gd name="connsiteX3" fmla="*/ 0 w 4166483"/>
              <a:gd name="connsiteY3" fmla="*/ 2369489 h 2433099"/>
              <a:gd name="connsiteX0" fmla="*/ 0 w 4126727"/>
              <a:gd name="connsiteY0" fmla="*/ 2433099 h 2433099"/>
              <a:gd name="connsiteX1" fmla="*/ 4126726 w 4126727"/>
              <a:gd name="connsiteY1" fmla="*/ 0 h 2433099"/>
              <a:gd name="connsiteX2" fmla="*/ 4126727 w 4126727"/>
              <a:gd name="connsiteY2" fmla="*/ 2433099 h 2433099"/>
              <a:gd name="connsiteX3" fmla="*/ 0 w 4126727"/>
              <a:gd name="connsiteY3" fmla="*/ 2433099 h 2433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26727" h="2433099">
                <a:moveTo>
                  <a:pt x="0" y="2433099"/>
                </a:moveTo>
                <a:lnTo>
                  <a:pt x="4126726" y="0"/>
                </a:lnTo>
                <a:cubicBezTo>
                  <a:pt x="4126726" y="784529"/>
                  <a:pt x="4126727" y="1648570"/>
                  <a:pt x="4126727" y="2433099"/>
                </a:cubicBezTo>
                <a:lnTo>
                  <a:pt x="0" y="2433099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alpha val="81000"/>
                </a:schemeClr>
              </a:gs>
              <a:gs pos="56000">
                <a:schemeClr val="accent2">
                  <a:alpha val="54000"/>
                </a:schemeClr>
              </a:gs>
              <a:gs pos="99000">
                <a:schemeClr val="accent5">
                  <a:alpha val="27000"/>
                </a:schemeClr>
              </a:gs>
            </a:gsLst>
            <a:lin ang="16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90B3C3-E006-DA46-9ACA-6D11907E6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734" y="199103"/>
            <a:ext cx="8752910" cy="862781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C11882-1EB4-4542-B042-918CD0930E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735" y="1224117"/>
            <a:ext cx="4479566" cy="3503746"/>
          </a:xfrm>
        </p:spPr>
        <p:txBody>
          <a:bodyPr/>
          <a:lstStyle>
            <a:lvl1pPr marL="342900" indent="-285750">
              <a:tabLst>
                <a:tab pos="346075" algn="l"/>
              </a:tabLst>
              <a:defRPr>
                <a:solidFill>
                  <a:schemeClr val="bg1"/>
                </a:solidFill>
              </a:defRPr>
            </a:lvl1pPr>
            <a:lvl2pPr marL="684213" indent="-280988">
              <a:defRPr>
                <a:solidFill>
                  <a:schemeClr val="bg1"/>
                </a:solidFill>
              </a:defRPr>
            </a:lvl2pPr>
            <a:lvl3pPr marL="914400" indent="-173038">
              <a:tabLst>
                <a:tab pos="914400" algn="l"/>
              </a:tabLst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C992E771-4A9F-0343-BB41-B8E38886F456}"/>
              </a:ext>
            </a:extLst>
          </p:cNvPr>
          <p:cNvSpPr/>
          <p:nvPr userDrawn="1"/>
        </p:nvSpPr>
        <p:spPr>
          <a:xfrm>
            <a:off x="4831774" y="1203334"/>
            <a:ext cx="4031672" cy="3503747"/>
          </a:xfrm>
          <a:prstGeom prst="roundRect">
            <a:avLst>
              <a:gd name="adj" fmla="val 5490"/>
            </a:avLst>
          </a:prstGeom>
          <a:solidFill>
            <a:schemeClr val="bg1"/>
          </a:solidFill>
          <a:ln>
            <a:noFill/>
          </a:ln>
          <a:effectLst>
            <a:outerShdw blurRad="342900" dist="38100" dir="2700000" sx="104000" sy="104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524BA0"/>
              </a:solidFill>
            </a:endParaRPr>
          </a:p>
        </p:txBody>
      </p:sp>
      <p:sp>
        <p:nvSpPr>
          <p:cNvPr id="22" name="Chart Placeholder 21">
            <a:extLst>
              <a:ext uri="{FF2B5EF4-FFF2-40B4-BE49-F238E27FC236}">
                <a16:creationId xmlns:a16="http://schemas.microsoft.com/office/drawing/2014/main" id="{D67CB999-D3BB-6943-B814-B39E74B26378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4935466" y="1347859"/>
            <a:ext cx="3824288" cy="3244923"/>
          </a:xfrm>
        </p:spPr>
        <p:txBody>
          <a:bodyPr/>
          <a:lstStyle/>
          <a:p>
            <a:r>
              <a:rPr lang="en-US" dirty="0"/>
              <a:t>Click icon to add chart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B70D8E6-266D-0847-A875-1A110B5B3883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5B5C26A9-3243-E948-B34B-EDA6875389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982" y="4877130"/>
            <a:ext cx="958679" cy="1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315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C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90B3C3-E006-DA46-9ACA-6D11907E6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734" y="199103"/>
            <a:ext cx="8752910" cy="86278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C11882-1EB4-4542-B042-918CD0930E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734" y="1224116"/>
            <a:ext cx="8752910" cy="1770745"/>
          </a:xfrm>
        </p:spPr>
        <p:txBody>
          <a:bodyPr/>
          <a:lstStyle>
            <a:lvl1pPr marL="287338" indent="-230188">
              <a:tabLst>
                <a:tab pos="287338" algn="l"/>
              </a:tabLst>
              <a:defRPr/>
            </a:lvl1pPr>
            <a:lvl2pPr marL="627063" indent="-268288">
              <a:tabLst>
                <a:tab pos="627063" algn="l"/>
              </a:tabLst>
              <a:defRPr/>
            </a:lvl2pPr>
            <a:lvl3pPr marL="857250" indent="-173038">
              <a:tabLst>
                <a:tab pos="857250" algn="l"/>
              </a:tabLst>
              <a:defRPr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A5F91CC-B53D-0A40-BCFC-195ECD6581BD}"/>
              </a:ext>
            </a:extLst>
          </p:cNvPr>
          <p:cNvCxnSpPr>
            <a:cxnSpLocks/>
          </p:cNvCxnSpPr>
          <p:nvPr userDrawn="1"/>
        </p:nvCxnSpPr>
        <p:spPr>
          <a:xfrm>
            <a:off x="195545" y="3150467"/>
            <a:ext cx="875291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B9AA26ED-062A-6D4F-968C-64E97F8A78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0470" y="3355450"/>
            <a:ext cx="373062" cy="373062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69F383E-9DF1-D340-8E7B-B4895298D83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47300" y="3355975"/>
            <a:ext cx="2252498" cy="1319716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6" name="Picture Placeholder 17">
            <a:extLst>
              <a:ext uri="{FF2B5EF4-FFF2-40B4-BE49-F238E27FC236}">
                <a16:creationId xmlns:a16="http://schemas.microsoft.com/office/drawing/2014/main" id="{0A95BD79-9E64-E543-843F-4951CC0DD52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14776" y="3355450"/>
            <a:ext cx="373062" cy="373062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7FF9F348-11D5-934B-ADF2-4ABF1FA6FFC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691606" y="3355975"/>
            <a:ext cx="2252498" cy="1319716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Picture Placeholder 17">
            <a:extLst>
              <a:ext uri="{FF2B5EF4-FFF2-40B4-BE49-F238E27FC236}">
                <a16:creationId xmlns:a16="http://schemas.microsoft.com/office/drawing/2014/main" id="{3D91679E-69CA-DB44-9F8F-4BBE8F679C4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154900" y="3355450"/>
            <a:ext cx="373062" cy="373062"/>
          </a:xfrm>
        </p:spPr>
        <p:txBody>
          <a:bodyPr>
            <a:normAutofit/>
          </a:bodyPr>
          <a:lstStyle>
            <a:lvl1pPr marL="0" indent="0">
              <a:buNone/>
              <a:defRPr sz="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9" name="Text Placeholder 20">
            <a:extLst>
              <a:ext uri="{FF2B5EF4-FFF2-40B4-BE49-F238E27FC236}">
                <a16:creationId xmlns:a16="http://schemas.microsoft.com/office/drawing/2014/main" id="{22ED7985-DCC7-DC4E-8314-C4D7E746BF4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631730" y="3355975"/>
            <a:ext cx="2252498" cy="1319716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3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D4A542-301F-E449-90E4-7D118FC0A6E3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9250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C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5921289B-7C8A-1645-B8F4-97BF37A032C1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2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90B3C3-E006-DA46-9ACA-6D11907E6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734" y="199103"/>
            <a:ext cx="8752910" cy="862781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C11882-1EB4-4542-B042-918CD0930E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734" y="1224116"/>
            <a:ext cx="8752910" cy="1770745"/>
          </a:xfrm>
        </p:spPr>
        <p:txBody>
          <a:bodyPr/>
          <a:lstStyle>
            <a:lvl1pPr marL="342900" indent="-285750">
              <a:defRPr>
                <a:solidFill>
                  <a:schemeClr val="bg1"/>
                </a:solidFill>
              </a:defRPr>
            </a:lvl1pPr>
            <a:lvl2pPr marL="684213" indent="-280988">
              <a:defRPr>
                <a:solidFill>
                  <a:schemeClr val="bg1"/>
                </a:solidFill>
              </a:defRPr>
            </a:lvl2pPr>
            <a:lvl3pPr marL="971550" indent="-230188"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A5F91CC-B53D-0A40-BCFC-195ECD6581BD}"/>
              </a:ext>
            </a:extLst>
          </p:cNvPr>
          <p:cNvCxnSpPr>
            <a:cxnSpLocks/>
          </p:cNvCxnSpPr>
          <p:nvPr userDrawn="1"/>
        </p:nvCxnSpPr>
        <p:spPr>
          <a:xfrm>
            <a:off x="195545" y="3171249"/>
            <a:ext cx="8752910" cy="0"/>
          </a:xfrm>
          <a:prstGeom prst="line">
            <a:avLst/>
          </a:prstGeom>
          <a:ln w="19050">
            <a:solidFill>
              <a:srgbClr val="AAABA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B9AA26ED-062A-6D4F-968C-64E97F8A78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70470" y="3355450"/>
            <a:ext cx="373062" cy="373062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69F383E-9DF1-D340-8E7B-B4895298D83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47300" y="3355975"/>
            <a:ext cx="2252498" cy="1319716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17">
            <a:extLst>
              <a:ext uri="{FF2B5EF4-FFF2-40B4-BE49-F238E27FC236}">
                <a16:creationId xmlns:a16="http://schemas.microsoft.com/office/drawing/2014/main" id="{0A95BD79-9E64-E543-843F-4951CC0DD52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214776" y="3355450"/>
            <a:ext cx="373062" cy="373062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7FF9F348-11D5-934B-ADF2-4ABF1FA6FFC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91606" y="3355975"/>
            <a:ext cx="2252498" cy="1319716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Picture Placeholder 17">
            <a:extLst>
              <a:ext uri="{FF2B5EF4-FFF2-40B4-BE49-F238E27FC236}">
                <a16:creationId xmlns:a16="http://schemas.microsoft.com/office/drawing/2014/main" id="{3D91679E-69CA-DB44-9F8F-4BBE8F679C4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154900" y="3355450"/>
            <a:ext cx="373062" cy="373062"/>
          </a:xfrm>
        </p:spPr>
        <p:txBody>
          <a:bodyPr>
            <a:normAutofit/>
          </a:bodyPr>
          <a:lstStyle>
            <a:lvl1pPr marL="0" indent="0">
              <a:buNone/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9" name="Text Placeholder 20">
            <a:extLst>
              <a:ext uri="{FF2B5EF4-FFF2-40B4-BE49-F238E27FC236}">
                <a16:creationId xmlns:a16="http://schemas.microsoft.com/office/drawing/2014/main" id="{22ED7985-DCC7-DC4E-8314-C4D7E746BF4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631730" y="3355975"/>
            <a:ext cx="2252498" cy="1319716"/>
          </a:xfrm>
        </p:spPr>
        <p:txBody>
          <a:bodyPr>
            <a:normAutofit/>
          </a:bodyPr>
          <a:lstStyle>
            <a:lvl1pPr marL="0" indent="0">
              <a:buNone/>
              <a:defRPr sz="1600" b="1">
                <a:solidFill>
                  <a:schemeClr val="accent5"/>
                </a:solidFill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E8DAA4C-0ADE-D84D-9DBE-B88EEB6B00BE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2359FB3A-2F87-3647-BCCB-E6F6C6F79C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982" y="4877130"/>
            <a:ext cx="958679" cy="1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74296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D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BB20721-83CD-1343-AD01-03754FA3C0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43413" y="0"/>
            <a:ext cx="2600587" cy="4865616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90B3C3-E006-DA46-9ACA-6D11907E6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733" y="199103"/>
            <a:ext cx="6135342" cy="86278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C11882-1EB4-4542-B042-918CD0930E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733" y="1224117"/>
            <a:ext cx="6135343" cy="21902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EB5C5F7-A84A-8E49-9262-3587408E73B3}"/>
              </a:ext>
            </a:extLst>
          </p:cNvPr>
          <p:cNvSpPr/>
          <p:nvPr userDrawn="1"/>
        </p:nvSpPr>
        <p:spPr>
          <a:xfrm>
            <a:off x="6543413" y="3522482"/>
            <a:ext cx="2600587" cy="1350629"/>
          </a:xfrm>
          <a:prstGeom prst="rect">
            <a:avLst/>
          </a:prstGeom>
          <a:gradFill flip="none" rotWithShape="1">
            <a:gsLst>
              <a:gs pos="48000">
                <a:schemeClr val="accent2">
                  <a:alpha val="51000"/>
                </a:schemeClr>
              </a:gs>
              <a:gs pos="0">
                <a:schemeClr val="accent2"/>
              </a:gs>
              <a:gs pos="100000">
                <a:schemeClr val="accent6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2523F80-55AC-1945-814E-7C01D0AF8ABA}"/>
              </a:ext>
            </a:extLst>
          </p:cNvPr>
          <p:cNvSpPr/>
          <p:nvPr userDrawn="1"/>
        </p:nvSpPr>
        <p:spPr>
          <a:xfrm>
            <a:off x="206734" y="3632433"/>
            <a:ext cx="6135341" cy="948994"/>
          </a:xfrm>
          <a:prstGeom prst="roundRect">
            <a:avLst>
              <a:gd name="adj" fmla="val 11169"/>
            </a:avLst>
          </a:prstGeom>
          <a:solidFill>
            <a:schemeClr val="accent3"/>
          </a:solidFill>
          <a:ln>
            <a:noFill/>
          </a:ln>
          <a:effectLst>
            <a:outerShdw blurRad="304800" dist="38100" dir="2700000" sx="101000" sy="101000" algn="tl" rotWithShape="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7E9431D-0696-6E4E-8E8E-ABB4C5F19554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ontent Placeholder 6">
            <a:extLst>
              <a:ext uri="{FF2B5EF4-FFF2-40B4-BE49-F238E27FC236}">
                <a16:creationId xmlns:a16="http://schemas.microsoft.com/office/drawing/2014/main" id="{8758FA43-C5FF-4CEB-B6FE-7A25DADB385B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80902" y="3757613"/>
            <a:ext cx="5201689" cy="68855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7964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D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89E05FE0-65BC-3C44-9A54-AB12A3236125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2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BB20721-83CD-1343-AD01-03754FA3C02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543413" y="0"/>
            <a:ext cx="2600587" cy="486561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90B3C3-E006-DA46-9ACA-6D11907E6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733" y="199103"/>
            <a:ext cx="6135342" cy="862781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C11882-1EB4-4542-B042-918CD0930E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06733" y="1224117"/>
            <a:ext cx="6135343" cy="219020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F2523F80-55AC-1945-814E-7C01D0AF8ABA}"/>
              </a:ext>
            </a:extLst>
          </p:cNvPr>
          <p:cNvSpPr/>
          <p:nvPr userDrawn="1"/>
        </p:nvSpPr>
        <p:spPr>
          <a:xfrm>
            <a:off x="206734" y="3632433"/>
            <a:ext cx="6135341" cy="948994"/>
          </a:xfrm>
          <a:prstGeom prst="roundRect">
            <a:avLst>
              <a:gd name="adj" fmla="val 11169"/>
            </a:avLst>
          </a:prstGeom>
          <a:solidFill>
            <a:schemeClr val="accent3"/>
          </a:solidFill>
          <a:ln>
            <a:noFill/>
          </a:ln>
          <a:effectLst>
            <a:outerShdw blurRad="304800" dist="38100" dir="2700000" sx="101000" sy="101000" algn="tl" rotWithShape="0">
              <a:prstClr val="black">
                <a:alpha val="3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7885A8B-2607-4249-B1E3-9825D9B091AF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FDDF634-1704-5E48-8F0D-F724A0EBFC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982" y="4877130"/>
            <a:ext cx="958679" cy="193001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496BBC2-2FD5-2146-A786-160A13E40C1E}"/>
              </a:ext>
            </a:extLst>
          </p:cNvPr>
          <p:cNvSpPr/>
          <p:nvPr userDrawn="1"/>
        </p:nvSpPr>
        <p:spPr>
          <a:xfrm>
            <a:off x="6543413" y="3522482"/>
            <a:ext cx="2600587" cy="1350629"/>
          </a:xfrm>
          <a:prstGeom prst="rect">
            <a:avLst/>
          </a:prstGeom>
          <a:gradFill flip="none" rotWithShape="1">
            <a:gsLst>
              <a:gs pos="48000">
                <a:schemeClr val="accent2">
                  <a:alpha val="51000"/>
                </a:schemeClr>
              </a:gs>
              <a:gs pos="0">
                <a:schemeClr val="accent2"/>
              </a:gs>
              <a:gs pos="100000">
                <a:schemeClr val="accent6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D4DA3E1F-A788-49C7-988F-5F9123653B6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80902" y="3757613"/>
            <a:ext cx="5201689" cy="688552"/>
          </a:xfrm>
        </p:spPr>
        <p:txBody>
          <a:bodyPr anchor="ctr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7053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E Light">
    <p:bg>
      <p:bgPr>
        <a:solidFill>
          <a:schemeClr val="bg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74E7780-45AA-D84D-9685-02DAC05100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4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883E63-B5AA-E447-9CE8-B31688B72FC1}"/>
              </a:ext>
            </a:extLst>
          </p:cNvPr>
          <p:cNvSpPr/>
          <p:nvPr userDrawn="1"/>
        </p:nvSpPr>
        <p:spPr>
          <a:xfrm>
            <a:off x="206734" y="274519"/>
            <a:ext cx="8737064" cy="444295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66700" dist="38100" dir="2160000" sx="101000" sy="101000" algn="tl" rotWithShape="0">
              <a:prstClr val="black">
                <a:alpha val="5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2EE59E4-D10E-AE47-A92A-D99B807EADC1}"/>
              </a:ext>
            </a:extLst>
          </p:cNvPr>
          <p:cNvSpPr/>
          <p:nvPr userDrawn="1"/>
        </p:nvSpPr>
        <p:spPr>
          <a:xfrm>
            <a:off x="6608618" y="1926674"/>
            <a:ext cx="2878282" cy="2104237"/>
          </a:xfrm>
          <a:prstGeom prst="roundRect">
            <a:avLst>
              <a:gd name="adj" fmla="val 5926"/>
            </a:avLst>
          </a:prstGeom>
          <a:solidFill>
            <a:schemeClr val="accent3"/>
          </a:solidFill>
          <a:ln>
            <a:noFill/>
          </a:ln>
          <a:effectLst>
            <a:outerShdw blurRad="419100" dist="38100" dir="2700000" sx="107000" sy="107000" algn="tl" rotWithShape="0">
              <a:schemeClr val="tx1">
                <a:lumMod val="50000"/>
                <a:lumOff val="50000"/>
                <a:alpha val="5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C11882-1EB4-4542-B042-918CD0930E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5582" y="1529173"/>
            <a:ext cx="6004188" cy="289199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90B3C3-E006-DA46-9ACA-6D11907E6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5582" y="504159"/>
            <a:ext cx="8387258" cy="86278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91ECB8EA-B97D-8B4B-A49C-8B050A7213C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62751" y="2571750"/>
            <a:ext cx="2030090" cy="1314450"/>
          </a:xfrm>
        </p:spPr>
        <p:txBody>
          <a:bodyPr anchor="t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33A4F84-9B78-1945-AA5E-479F6FE5CCC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62750" y="2057400"/>
            <a:ext cx="427038" cy="428625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0E201F5-23C3-5B42-9FBC-672F903F1676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017BFC45-EA3D-E247-8EA6-6DE51A026DE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982" y="4877130"/>
            <a:ext cx="958679" cy="1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1243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E Dark">
    <p:bg>
      <p:bgPr>
        <a:solidFill>
          <a:schemeClr val="bg1">
            <a:alpha val="4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D74E7780-45AA-D84D-9685-02DAC05100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499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E1883E63-B5AA-E447-9CE8-B31688B72FC1}"/>
              </a:ext>
            </a:extLst>
          </p:cNvPr>
          <p:cNvSpPr/>
          <p:nvPr userDrawn="1"/>
        </p:nvSpPr>
        <p:spPr>
          <a:xfrm>
            <a:off x="206734" y="274519"/>
            <a:ext cx="8737064" cy="4442954"/>
          </a:xfrm>
          <a:prstGeom prst="rect">
            <a:avLst/>
          </a:prstGeom>
          <a:solidFill>
            <a:srgbClr val="323B4E"/>
          </a:solidFill>
          <a:ln>
            <a:noFill/>
          </a:ln>
          <a:effectLst>
            <a:outerShdw blurRad="304800" dist="50800" dir="5400000" sx="102000" sy="102000" algn="ctr" rotWithShape="0">
              <a:srgbClr val="000000">
                <a:alpha val="22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12EE59E4-D10E-AE47-A92A-D99B807EADC1}"/>
              </a:ext>
            </a:extLst>
          </p:cNvPr>
          <p:cNvSpPr/>
          <p:nvPr userDrawn="1"/>
        </p:nvSpPr>
        <p:spPr>
          <a:xfrm>
            <a:off x="6608618" y="1926674"/>
            <a:ext cx="2878282" cy="2104237"/>
          </a:xfrm>
          <a:prstGeom prst="roundRect">
            <a:avLst>
              <a:gd name="adj" fmla="val 5926"/>
            </a:avLst>
          </a:prstGeom>
          <a:solidFill>
            <a:schemeClr val="accent3"/>
          </a:solidFill>
          <a:ln>
            <a:noFill/>
          </a:ln>
          <a:effectLst>
            <a:outerShdw blurRad="419100" dist="38100" dir="2700000" sx="107000" sy="107000" algn="tl" rotWithShape="0">
              <a:schemeClr val="tx1">
                <a:lumMod val="50000"/>
                <a:alpha val="73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C11882-1EB4-4542-B042-918CD0930E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05582" y="1529173"/>
            <a:ext cx="6004188" cy="28919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90B3C3-E006-DA46-9ACA-6D11907E6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5582" y="504159"/>
            <a:ext cx="8387258" cy="862781"/>
          </a:xfrm>
        </p:spPr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91ECB8EA-B97D-8B4B-A49C-8B050A7213CE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762751" y="2571750"/>
            <a:ext cx="2030090" cy="1314450"/>
          </a:xfrm>
        </p:spPr>
        <p:txBody>
          <a:bodyPr anchor="t">
            <a:normAutofit/>
          </a:bodyPr>
          <a:lstStyle>
            <a:lvl1pPr marL="0" indent="0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533A4F84-9B78-1945-AA5E-479F6FE5CCC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762750" y="2057400"/>
            <a:ext cx="427038" cy="428625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77434CF-953D-474D-A219-EDFB1C0BCB5A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ED876749-4006-F548-AC7A-0D0AE38735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982" y="4877130"/>
            <a:ext cx="958679" cy="1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5839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and Subtitle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D07ED0-3640-BC47-8BC7-547B20A6E3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1085" y="1709198"/>
            <a:ext cx="4374037" cy="1713162"/>
          </a:xfrm>
        </p:spPr>
        <p:txBody>
          <a:bodyPr anchor="ctr">
            <a:noAutofit/>
          </a:bodyPr>
          <a:lstStyle>
            <a:lvl1pPr algn="r">
              <a:defRPr sz="32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96207" y="1721140"/>
            <a:ext cx="2846894" cy="1701219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solidFill>
                  <a:srgbClr val="394A66"/>
                </a:soli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FC2241-537D-B843-9B53-E1FD759C47FC}"/>
              </a:ext>
            </a:extLst>
          </p:cNvPr>
          <p:cNvSpPr/>
          <p:nvPr userDrawn="1"/>
        </p:nvSpPr>
        <p:spPr>
          <a:xfrm>
            <a:off x="4798243" y="1902446"/>
            <a:ext cx="84841" cy="133860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598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C Title Slide – 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D07ED0-3640-BC47-8BC7-547B20A6E3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5" y="0"/>
            <a:ext cx="9141289" cy="51434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6562" y="2367928"/>
            <a:ext cx="7803037" cy="979247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6561" y="3438021"/>
            <a:ext cx="7803037" cy="352757"/>
          </a:xfrm>
        </p:spPr>
        <p:txBody>
          <a:bodyPr>
            <a:noAutofit/>
          </a:bodyPr>
          <a:lstStyle>
            <a:lvl1pPr marL="0" indent="0" algn="l">
              <a:buNone/>
              <a:defRPr sz="1800" b="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82641" y="4874983"/>
            <a:ext cx="1919131" cy="1586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EFD3750-6E33-EF44-AD93-162296D2346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26562" y="4186907"/>
            <a:ext cx="7803036" cy="276410"/>
          </a:xfrm>
        </p:spPr>
        <p:txBody>
          <a:bodyPr>
            <a:noAutofit/>
          </a:bodyPr>
          <a:lstStyle>
            <a:lvl1pPr marL="0" indent="0">
              <a:buNone/>
              <a:defRPr sz="1400" b="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Presented by: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052310C-96E6-1243-A078-298CE0C3E592}"/>
              </a:ext>
            </a:extLst>
          </p:cNvPr>
          <p:cNvSpPr/>
          <p:nvPr userDrawn="1"/>
        </p:nvSpPr>
        <p:spPr>
          <a:xfrm>
            <a:off x="426562" y="1822314"/>
            <a:ext cx="8095646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EB1FE6-C79C-F542-81F1-DFC0F201A23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2901" y="916630"/>
            <a:ext cx="4815840" cy="852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6074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and Subtitle –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D07ED0-3640-BC47-8BC7-547B20A6E3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ECAEE2D6-4D59-9B45-AA5A-E18EB69641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1085" y="1709198"/>
            <a:ext cx="4374037" cy="1713162"/>
          </a:xfrm>
        </p:spPr>
        <p:txBody>
          <a:bodyPr anchor="ctr">
            <a:noAutofit/>
          </a:bodyPr>
          <a:lstStyle>
            <a:lvl1pPr algn="r">
              <a:defRPr sz="3200" b="1">
                <a:solidFill>
                  <a:schemeClr val="accent5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5D2642C6-0C5A-BA46-803E-BEFA9D3DB23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96207" y="1721140"/>
            <a:ext cx="2846894" cy="1701219"/>
          </a:xfrm>
        </p:spPr>
        <p:txBody>
          <a:bodyPr anchor="ctr">
            <a:no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EBE8051-9161-804E-A445-5848FE904288}"/>
              </a:ext>
            </a:extLst>
          </p:cNvPr>
          <p:cNvSpPr/>
          <p:nvPr userDrawn="1"/>
        </p:nvSpPr>
        <p:spPr>
          <a:xfrm>
            <a:off x="4798243" y="1902446"/>
            <a:ext cx="84841" cy="133860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E48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794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D07ED0-3640-BC47-8BC7-547B20A6E3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11085" y="1709198"/>
            <a:ext cx="7366193" cy="1713162"/>
          </a:xfrm>
        </p:spPr>
        <p:txBody>
          <a:bodyPr anchor="ctr">
            <a:noAutofit/>
          </a:bodyPr>
          <a:lstStyle>
            <a:lvl1pPr algn="r">
              <a:defRPr sz="3600" b="1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FC2241-537D-B843-9B53-E1FD759C47FC}"/>
              </a:ext>
            </a:extLst>
          </p:cNvPr>
          <p:cNvSpPr/>
          <p:nvPr userDrawn="1"/>
        </p:nvSpPr>
        <p:spPr>
          <a:xfrm>
            <a:off x="7763196" y="1805822"/>
            <a:ext cx="116600" cy="15318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982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–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D07ED0-3640-BC47-8BC7-547B20A6E3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96EA7E7-AFCE-1444-95CC-8E4D3FCE15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11085" y="1709198"/>
            <a:ext cx="7366193" cy="1713162"/>
          </a:xfrm>
        </p:spPr>
        <p:txBody>
          <a:bodyPr anchor="ctr">
            <a:noAutofit/>
          </a:bodyPr>
          <a:lstStyle>
            <a:lvl1pPr algn="r">
              <a:defRPr sz="3600" b="1">
                <a:solidFill>
                  <a:schemeClr val="accent5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885F4ED-269D-BC4D-ADD3-E9235ABECE34}"/>
              </a:ext>
            </a:extLst>
          </p:cNvPr>
          <p:cNvSpPr/>
          <p:nvPr userDrawn="1"/>
        </p:nvSpPr>
        <p:spPr>
          <a:xfrm>
            <a:off x="7763196" y="1805822"/>
            <a:ext cx="116600" cy="153185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709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B4AE201F-5F52-4D3D-830D-E0646B552899}"/>
              </a:ext>
            </a:extLst>
          </p:cNvPr>
          <p:cNvSpPr/>
          <p:nvPr userDrawn="1"/>
        </p:nvSpPr>
        <p:spPr>
          <a:xfrm>
            <a:off x="0" y="3562186"/>
            <a:ext cx="9144000" cy="970059"/>
          </a:xfrm>
          <a:prstGeom prst="rect">
            <a:avLst/>
          </a:prstGeom>
          <a:gradFill flip="none" rotWithShape="1">
            <a:gsLst>
              <a:gs pos="0">
                <a:srgbClr val="56BADC"/>
              </a:gs>
              <a:gs pos="50000">
                <a:srgbClr val="0365AF"/>
              </a:gs>
              <a:gs pos="100000">
                <a:srgbClr val="14407D"/>
              </a:gs>
            </a:gsLst>
            <a:lin ang="0" scaled="1"/>
            <a:tileRect/>
          </a:gradFill>
          <a:ln>
            <a:noFill/>
          </a:ln>
          <a:effectLst>
            <a:outerShdw blurRad="241300" dist="114300" dir="22800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48EE13-50EC-4FEA-B728-E2D0D73EEDA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5B5810-C48F-43A7-A668-DBC10990760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Slide Number Placeholder 2">
            <a:extLst>
              <a:ext uri="{FF2B5EF4-FFF2-40B4-BE49-F238E27FC236}">
                <a16:creationId xmlns:a16="http://schemas.microsoft.com/office/drawing/2014/main" id="{F6A35420-87C6-470B-AFF8-675540ADB10A}"/>
              </a:ext>
            </a:extLst>
          </p:cNvPr>
          <p:cNvSpPr txBox="1">
            <a:spLocks/>
          </p:cNvSpPr>
          <p:nvPr userDrawn="1"/>
        </p:nvSpPr>
        <p:spPr>
          <a:xfrm>
            <a:off x="8738417" y="4914743"/>
            <a:ext cx="338123" cy="1630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800" b="1" kern="1200">
                <a:solidFill>
                  <a:srgbClr val="525258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B4156FE-C568-4E55-98C6-18910499D69F}"/>
              </a:ext>
            </a:extLst>
          </p:cNvPr>
          <p:cNvGrpSpPr/>
          <p:nvPr userDrawn="1"/>
        </p:nvGrpSpPr>
        <p:grpSpPr>
          <a:xfrm>
            <a:off x="441715" y="68777"/>
            <a:ext cx="2432113" cy="4446815"/>
            <a:chOff x="6453681" y="791103"/>
            <a:chExt cx="2045550" cy="3740033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B33DD20A-0547-4B69-8116-E20965A15E9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6008" b="93867" l="9840" r="89703">
                          <a14:foregroundMark x1="14874" y1="8385" x2="44851" y2="9136"/>
                          <a14:foregroundMark x1="44851" y1="9136" x2="66819" y2="9136"/>
                          <a14:foregroundMark x1="66819" y1="9136" x2="77346" y2="9136"/>
                          <a14:foregroundMark x1="19222" y1="5757" x2="55835" y2="6508"/>
                          <a14:foregroundMark x1="55835" y1="6508" x2="73455" y2="6008"/>
                          <a14:foregroundMark x1="73455" y1="6008" x2="85812" y2="12641"/>
                          <a14:foregroundMark x1="85812" y1="12641" x2="85812" y2="13141"/>
                          <a14:foregroundMark x1="12128" y1="15019" x2="12357" y2="31539"/>
                          <a14:foregroundMark x1="15789" y1="11389" x2="23341" y2="28035"/>
                          <a14:foregroundMark x1="48970" y1="9762" x2="53089" y2="23780"/>
                          <a14:foregroundMark x1="71854" y1="9637" x2="89016" y2="29161"/>
                          <a14:foregroundMark x1="87414" y1="29787" x2="86728" y2="61577"/>
                          <a14:foregroundMark x1="87643" y1="62453" x2="87414" y2="88986"/>
                          <a14:foregroundMark x1="87643" y1="90238" x2="31121" y2="92866"/>
                          <a14:foregroundMark x1="31121" y1="92866" x2="14188" y2="90488"/>
                          <a14:foregroundMark x1="14188" y1="90488" x2="22883" y2="82603"/>
                          <a14:foregroundMark x1="22883" y1="82603" x2="41876" y2="82728"/>
                          <a14:foregroundMark x1="41876" y1="82728" x2="79176" y2="81477"/>
                          <a14:foregroundMark x1="79176" y1="81477" x2="87643" y2="82228"/>
                          <a14:foregroundMark x1="15332" y1="80350" x2="34096" y2="82103"/>
                          <a14:foregroundMark x1="18307" y1="94243" x2="35469" y2="94243"/>
                          <a14:foregroundMark x1="35469" y1="94243" x2="70252" y2="93367"/>
                          <a14:foregroundMark x1="70252" y1="93367" x2="82609" y2="93867"/>
                          <a14:foregroundMark x1="53089" y1="83479" x2="78032" y2="82979"/>
                          <a14:foregroundMark x1="12128" y1="82979" x2="12128" y2="31414"/>
                        </a14:backgroundRemoval>
                      </a14:imgEffect>
                      <a14:imgEffect>
                        <a14:sharpenSoften amount="2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53681" y="791103"/>
              <a:ext cx="2045550" cy="3740033"/>
            </a:xfrm>
            <a:prstGeom prst="rect">
              <a:avLst/>
            </a:prstGeom>
          </p:spPr>
        </p:pic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F7A3086-0A96-4537-83D0-2427D1A3333B}"/>
                </a:ext>
              </a:extLst>
            </p:cNvPr>
            <p:cNvSpPr/>
            <p:nvPr/>
          </p:nvSpPr>
          <p:spPr>
            <a:xfrm>
              <a:off x="6733995" y="1399090"/>
              <a:ext cx="1489902" cy="13377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3" name="Picture 12" descr="C:\Users\haranha\AppData\Local\Temp\SNAGHTML11d0d05.PNG">
              <a:extLst>
                <a:ext uri="{FF2B5EF4-FFF2-40B4-BE49-F238E27FC236}">
                  <a16:creationId xmlns:a16="http://schemas.microsoft.com/office/drawing/2014/main" id="{83D6DC5D-68A8-401B-AFFE-5828CBC0C6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38648" y="1745959"/>
              <a:ext cx="1149935" cy="5281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Picture 2" descr="Related image">
            <a:extLst>
              <a:ext uri="{FF2B5EF4-FFF2-40B4-BE49-F238E27FC236}">
                <a16:creationId xmlns:a16="http://schemas.microsoft.com/office/drawing/2014/main" id="{CCB15D82-9AC6-4284-8F53-A80ACA4B0EC7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5" cstate="screen">
            <a:biLevel thresh="25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764835" y="3803150"/>
            <a:ext cx="771466" cy="460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3B4129EA-A959-418F-BA00-04FA395645EE}"/>
              </a:ext>
            </a:extLst>
          </p:cNvPr>
          <p:cNvSpPr txBox="1"/>
          <p:nvPr userDrawn="1"/>
        </p:nvSpPr>
        <p:spPr>
          <a:xfrm>
            <a:off x="3011079" y="424897"/>
            <a:ext cx="474310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n-US" sz="3200" b="1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Text Us Your Questions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2360877-F065-4ADC-9A42-4E4202D34E59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3011079" y="1153600"/>
            <a:ext cx="5727338" cy="2207644"/>
          </a:xfrm>
        </p:spPr>
        <p:txBody>
          <a:bodyPr/>
          <a:lstStyle>
            <a:lvl1pPr marL="342900" indent="-231775">
              <a:tabLst>
                <a:tab pos="341313" algn="l"/>
              </a:tabLst>
              <a:defRPr sz="2400">
                <a:solidFill>
                  <a:schemeClr val="tx1"/>
                </a:solidFill>
              </a:defRPr>
            </a:lvl1pPr>
            <a:lvl2pPr marL="631825" indent="-231775">
              <a:tabLst>
                <a:tab pos="631825" algn="l"/>
              </a:tabLst>
              <a:defRPr>
                <a:solidFill>
                  <a:schemeClr val="tx1"/>
                </a:solidFill>
              </a:defRPr>
            </a:lvl2pPr>
            <a:lvl3pPr marL="914400" indent="-209550">
              <a:tabLst>
                <a:tab pos="914400" algn="l"/>
              </a:tabLst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rgbClr val="394A66"/>
                </a:solidFill>
              </a:defRPr>
            </a:lvl4pPr>
            <a:lvl5pPr>
              <a:defRPr>
                <a:solidFill>
                  <a:srgbClr val="394A6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731818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5E22D-562B-5247-A45F-CA5DB3482D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5046B7-9DBD-8A45-BCFE-E1C7A9CAD1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32000" y="2043546"/>
            <a:ext cx="5080000" cy="867569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6007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/ThankYou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5E22D-562B-5247-A45F-CA5DB3482D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5046B7-9DBD-8A45-BCFE-E1C7A9CAD19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032000" y="2043546"/>
            <a:ext cx="5080000" cy="867569"/>
          </a:xfrm>
        </p:spPr>
        <p:txBody>
          <a:bodyPr anchor="ctr">
            <a:noAutofit/>
          </a:bodyPr>
          <a:lstStyle>
            <a:lvl1pPr marL="0" indent="0" algn="ctr">
              <a:buNone/>
              <a:defRPr sz="4400" b="1" i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2F08BF-FD03-4816-A5EB-87FE0F2C13AE}"/>
              </a:ext>
            </a:extLst>
          </p:cNvPr>
          <p:cNvSpPr/>
          <p:nvPr userDrawn="1"/>
        </p:nvSpPr>
        <p:spPr>
          <a:xfrm>
            <a:off x="3768365" y="2883410"/>
            <a:ext cx="1607270" cy="11489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4041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 Surve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5E22D-562B-5247-A45F-CA5DB3482D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5D7067F-A873-4C75-B92D-F05C94E8469A}"/>
              </a:ext>
            </a:extLst>
          </p:cNvPr>
          <p:cNvSpPr/>
          <p:nvPr userDrawn="1"/>
        </p:nvSpPr>
        <p:spPr>
          <a:xfrm>
            <a:off x="1901112" y="2892756"/>
            <a:ext cx="53417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3"/>
                </a:solidFill>
              </a:rPr>
              <a:t>Please complete a short survey using your conference mobile app.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551435-6216-49BC-9484-FB4B6B420601}"/>
              </a:ext>
            </a:extLst>
          </p:cNvPr>
          <p:cNvSpPr/>
          <p:nvPr userDrawn="1"/>
        </p:nvSpPr>
        <p:spPr>
          <a:xfrm>
            <a:off x="3768364" y="2651631"/>
            <a:ext cx="1607270" cy="114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C610FE-E657-4D35-81E0-0B36A28A9D73}"/>
              </a:ext>
            </a:extLst>
          </p:cNvPr>
          <p:cNvSpPr/>
          <p:nvPr userDrawn="1"/>
        </p:nvSpPr>
        <p:spPr>
          <a:xfrm>
            <a:off x="2314767" y="1491385"/>
            <a:ext cx="45144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Tell us what you think of today’s session.</a:t>
            </a:r>
          </a:p>
        </p:txBody>
      </p:sp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47A22099-596B-4CF4-BB36-5AB7AE8BEDE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55111" y="229033"/>
            <a:ext cx="4033779" cy="1254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578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C Surve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B5E22D-562B-5247-A45F-CA5DB3482D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5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5D7067F-A873-4C75-B92D-F05C94E8469A}"/>
              </a:ext>
            </a:extLst>
          </p:cNvPr>
          <p:cNvSpPr/>
          <p:nvPr userDrawn="1"/>
        </p:nvSpPr>
        <p:spPr>
          <a:xfrm>
            <a:off x="1901112" y="2892756"/>
            <a:ext cx="53417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3"/>
                </a:solidFill>
              </a:rPr>
              <a:t>Please complete a short survey using your conference mobile app.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551435-6216-49BC-9484-FB4B6B420601}"/>
              </a:ext>
            </a:extLst>
          </p:cNvPr>
          <p:cNvSpPr/>
          <p:nvPr userDrawn="1"/>
        </p:nvSpPr>
        <p:spPr>
          <a:xfrm>
            <a:off x="3768364" y="2651631"/>
            <a:ext cx="1607270" cy="11489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1C610FE-E657-4D35-81E0-0B36A28A9D73}"/>
              </a:ext>
            </a:extLst>
          </p:cNvPr>
          <p:cNvSpPr/>
          <p:nvPr userDrawn="1"/>
        </p:nvSpPr>
        <p:spPr>
          <a:xfrm>
            <a:off x="2314767" y="1491385"/>
            <a:ext cx="451446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dirty="0">
                <a:solidFill>
                  <a:schemeClr val="tx2"/>
                </a:solidFill>
              </a:rPr>
              <a:t>Tell us what you think of today’s session.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0F7DD8-AABA-4A72-A0A7-7526AA3D02C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14768" y="474217"/>
            <a:ext cx="4514464" cy="799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4505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–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588B5C9-EAA1-B44C-B6D4-0C6C1343C6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0"/>
            <a:ext cx="9141291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9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– 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588B5C9-EAA1-B44C-B6D4-0C6C1343C6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4" y="3687"/>
            <a:ext cx="9141291" cy="5143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8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 Title Slide – 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D07ED0-3640-BC47-8BC7-547B20A6E3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5" y="0"/>
            <a:ext cx="9141289" cy="514349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37BA6FB-5F60-7C43-A618-68BA10EDA9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562" y="2404504"/>
            <a:ext cx="7803037" cy="979247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724B363-8541-6740-BBF2-29317D4B9B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6562" y="3492885"/>
            <a:ext cx="7803036" cy="352757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5E6BF2DF-EC86-164C-BC4E-47E36D28ED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6562" y="4159475"/>
            <a:ext cx="7803036" cy="276410"/>
          </a:xfrm>
        </p:spPr>
        <p:txBody>
          <a:bodyPr>
            <a:noAutofit/>
          </a:bodyPr>
          <a:lstStyle>
            <a:lvl1pPr marL="0" indent="0">
              <a:buNone/>
              <a:defRPr sz="1400" b="0" i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Presented by: 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88228D8-F833-4C48-846B-A2DE7953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82641" y="4874983"/>
            <a:ext cx="1919131" cy="1586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E2934E-C7B1-4147-BA2D-91F5FD0A96C1}"/>
              </a:ext>
            </a:extLst>
          </p:cNvPr>
          <p:cNvSpPr/>
          <p:nvPr userDrawn="1"/>
        </p:nvSpPr>
        <p:spPr>
          <a:xfrm>
            <a:off x="426562" y="1793822"/>
            <a:ext cx="8095646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A picture containing clock, meter&#10;&#10;Description automatically generated">
            <a:extLst>
              <a:ext uri="{FF2B5EF4-FFF2-40B4-BE49-F238E27FC236}">
                <a16:creationId xmlns:a16="http://schemas.microsoft.com/office/drawing/2014/main" id="{BF332885-3170-184C-B04C-03ABE8D0048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6563" y="883446"/>
            <a:ext cx="4351178" cy="761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850763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4F60557-0E26-4788-AEBF-C959B5D1BDC9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858000 h 6858000"/>
              <a:gd name="connsiteX3" fmla="*/ 11450826 w 12192000"/>
              <a:gd name="connsiteY3" fmla="*/ 6858000 h 6858000"/>
              <a:gd name="connsiteX4" fmla="*/ 11544013 w 12192000"/>
              <a:gd name="connsiteY4" fmla="*/ 6606459 h 6858000"/>
              <a:gd name="connsiteX5" fmla="*/ 11672810 w 12192000"/>
              <a:gd name="connsiteY5" fmla="*/ 5764806 h 6858000"/>
              <a:gd name="connsiteX6" fmla="*/ 8807994 w 12192000"/>
              <a:gd name="connsiteY6" fmla="*/ 2934477 h 6858000"/>
              <a:gd name="connsiteX7" fmla="*/ 5943178 w 12192000"/>
              <a:gd name="connsiteY7" fmla="*/ 5764806 h 6858000"/>
              <a:gd name="connsiteX8" fmla="*/ 6071974 w 12192000"/>
              <a:gd name="connsiteY8" fmla="*/ 6606459 h 6858000"/>
              <a:gd name="connsiteX9" fmla="*/ 6165162 w 12192000"/>
              <a:gd name="connsiteY9" fmla="*/ 6858000 h 6858000"/>
              <a:gd name="connsiteX10" fmla="*/ 0 w 12192000"/>
              <a:gd name="connsiteY1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11450826" y="6858000"/>
                </a:lnTo>
                <a:lnTo>
                  <a:pt x="11544013" y="6606459"/>
                </a:lnTo>
                <a:cubicBezTo>
                  <a:pt x="11627718" y="6340582"/>
                  <a:pt x="11672810" y="6057896"/>
                  <a:pt x="11672810" y="5764806"/>
                </a:cubicBezTo>
                <a:cubicBezTo>
                  <a:pt x="11672810" y="4201659"/>
                  <a:pt x="10390188" y="2934477"/>
                  <a:pt x="8807994" y="2934477"/>
                </a:cubicBezTo>
                <a:cubicBezTo>
                  <a:pt x="7225800" y="2934477"/>
                  <a:pt x="5943178" y="4201659"/>
                  <a:pt x="5943178" y="5764806"/>
                </a:cubicBezTo>
                <a:cubicBezTo>
                  <a:pt x="5943178" y="6057896"/>
                  <a:pt x="5988271" y="6340582"/>
                  <a:pt x="6071974" y="6606459"/>
                </a:cubicBezTo>
                <a:lnTo>
                  <a:pt x="6165162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AFAFC">
              <a:alpha val="19000"/>
            </a:srgbClr>
          </a:solidFill>
          <a:ln>
            <a:solidFill>
              <a:srgbClr val="FAFA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8CDF2B9-3F4C-4B8A-9F3C-1665EE2814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6521" y="315828"/>
            <a:ext cx="8771633" cy="646612"/>
          </a:xfrm>
        </p:spPr>
        <p:txBody>
          <a:bodyPr>
            <a:normAutofit/>
          </a:bodyPr>
          <a:lstStyle>
            <a:lvl1pPr>
              <a:defRPr sz="2700" b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enter Session Title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06CFE9E-C23D-4128-AAE8-DC327E44039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3235" y="992981"/>
            <a:ext cx="8428733" cy="519113"/>
          </a:xfrm>
        </p:spPr>
        <p:txBody>
          <a:bodyPr anchor="ctr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enter Session Subtitle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2FC0418-5943-4FB6-8E31-BC868BEFB99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18089" y="4728164"/>
            <a:ext cx="3516281" cy="315362"/>
          </a:xfrm>
          <a:prstGeom prst="rect">
            <a:avLst/>
          </a:prstGeom>
        </p:spPr>
      </p:pic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12853A37-5ACB-409B-BD8C-97BD38656F6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6521" y="3916420"/>
            <a:ext cx="3124961" cy="34408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lang="en-US" sz="1800" b="0" dirty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enter Product Name</a:t>
            </a:r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21A5E707-FFD5-4BC8-903F-34912025B28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6520" y="4346472"/>
            <a:ext cx="3124961" cy="34408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en-US" sz="1800" b="0" dirty="0">
                <a:solidFill>
                  <a:schemeClr val="tx1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enter Release Version </a:t>
            </a:r>
          </a:p>
        </p:txBody>
      </p:sp>
    </p:spTree>
    <p:extLst>
      <p:ext uri="{BB962C8B-B14F-4D97-AF65-F5344CB8AC3E}">
        <p14:creationId xmlns:p14="http://schemas.microsoft.com/office/powerpoint/2010/main" val="3555757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AC Title Slide – D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DD07ED0-3640-BC47-8BC7-547B20A6E3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355" y="0"/>
            <a:ext cx="9141289" cy="514349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537BA6FB-5F60-7C43-A618-68BA10EDA9A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562" y="2404504"/>
            <a:ext cx="7803037" cy="979247"/>
          </a:xfrm>
        </p:spPr>
        <p:txBody>
          <a:bodyPr anchor="b">
            <a:noAutofit/>
          </a:bodyPr>
          <a:lstStyle>
            <a:lvl1pPr algn="l">
              <a:defRPr sz="2800"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7724B363-8541-6740-BBF2-29317D4B9B2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26562" y="3492885"/>
            <a:ext cx="7803036" cy="352757"/>
          </a:xfrm>
        </p:spPr>
        <p:txBody>
          <a:bodyPr/>
          <a:lstStyle>
            <a:lvl1pPr marL="0" indent="0" algn="l">
              <a:buNone/>
              <a:defRPr sz="1800" b="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5E6BF2DF-EC86-164C-BC4E-47E36D28ED7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26562" y="4159475"/>
            <a:ext cx="7803036" cy="276410"/>
          </a:xfrm>
        </p:spPr>
        <p:txBody>
          <a:bodyPr>
            <a:noAutofit/>
          </a:bodyPr>
          <a:lstStyle>
            <a:lvl1pPr marL="0" indent="0">
              <a:buNone/>
              <a:defRPr sz="1400" b="0" i="1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Presented by: 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88228D8-F833-4C48-846B-A2DE79533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082641" y="4874983"/>
            <a:ext cx="1919131" cy="1586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DE2934E-C7B1-4147-BA2D-91F5FD0A96C1}"/>
              </a:ext>
            </a:extLst>
          </p:cNvPr>
          <p:cNvSpPr/>
          <p:nvPr userDrawn="1"/>
        </p:nvSpPr>
        <p:spPr>
          <a:xfrm>
            <a:off x="426562" y="1793822"/>
            <a:ext cx="8095646" cy="64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A3B5B72-E254-134B-A594-75747CAC8C3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2901" y="916630"/>
            <a:ext cx="4815840" cy="85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143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Basic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8B5FCF-553C-9D45-B062-F70B0BFCE6B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851" y="1224116"/>
            <a:ext cx="8745793" cy="3408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-228600">
              <a:defRPr/>
            </a:lvl1pPr>
            <a:lvl2pPr indent="-219456">
              <a:defRPr/>
            </a:lvl2pPr>
            <a:lvl3pPr marL="914400" indent="-230188">
              <a:defRPr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E239D9-8879-5445-B714-17C446034815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148F242-5A5C-4E47-93FE-C0A92C7FD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21732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Basic Light 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852" y="1226127"/>
            <a:ext cx="4100051" cy="3398283"/>
          </a:xfrm>
        </p:spPr>
        <p:txBody>
          <a:bodyPr/>
          <a:lstStyle>
            <a:lvl1pPr indent="-228600">
              <a:defRPr>
                <a:solidFill>
                  <a:schemeClr val="tx1"/>
                </a:solidFill>
              </a:defRPr>
            </a:lvl1pPr>
            <a:lvl2pPr indent="-219456">
              <a:defRPr>
                <a:solidFill>
                  <a:schemeClr val="tx1"/>
                </a:solidFill>
              </a:defRPr>
            </a:lvl2pPr>
            <a:lvl3pPr indent="-219456"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rgbClr val="394A66"/>
                </a:solidFill>
              </a:defRPr>
            </a:lvl4pPr>
            <a:lvl5pPr>
              <a:defRPr>
                <a:solidFill>
                  <a:srgbClr val="394A6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EB2BFFD-6F32-9E44-B463-C5C55A306D7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638365" y="1226127"/>
            <a:ext cx="4321279" cy="3398283"/>
          </a:xfrm>
        </p:spPr>
        <p:txBody>
          <a:bodyPr/>
          <a:lstStyle>
            <a:lvl1pPr indent="-228600">
              <a:defRPr>
                <a:solidFill>
                  <a:schemeClr val="tx1"/>
                </a:solidFill>
              </a:defRPr>
            </a:lvl1pPr>
            <a:lvl2pPr indent="-219456">
              <a:defRPr>
                <a:solidFill>
                  <a:schemeClr val="tx1"/>
                </a:solidFill>
              </a:defRPr>
            </a:lvl2pPr>
            <a:lvl3pPr indent="-219456"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rgbClr val="394A66"/>
                </a:solidFill>
              </a:defRPr>
            </a:lvl4pPr>
            <a:lvl5pPr>
              <a:defRPr>
                <a:solidFill>
                  <a:srgbClr val="394A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FF8C084-F8AA-8A48-BA7A-AC08022E5CB5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3458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Basic Dar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DCAF6FE-9C7D-4221-B8E5-EDF8247E3BE7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2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D524BFAD-A20C-324D-A4EC-D10863F0B9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851" y="199103"/>
            <a:ext cx="8745793" cy="8627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D88B5FCF-553C-9D45-B062-F70B0BFCE6B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213851" y="1224116"/>
            <a:ext cx="8745793" cy="3408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indent="-228600">
              <a:defRPr>
                <a:solidFill>
                  <a:schemeClr val="bg1"/>
                </a:solidFill>
              </a:defRPr>
            </a:lvl1pPr>
            <a:lvl2pPr indent="-219456">
              <a:defRPr>
                <a:solidFill>
                  <a:schemeClr val="bg1"/>
                </a:solidFill>
              </a:defRPr>
            </a:lvl2pPr>
            <a:lvl3pPr marL="914400" indent="-230188"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CE239D9-8879-5445-B714-17C446034815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A351891-EA4A-4358-970B-45207AE6B4F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982" y="4877130"/>
            <a:ext cx="958679" cy="1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811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 – Basic Dark 2-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110E9B-6FE1-4CE3-9B14-7FF309B9BB4F}"/>
              </a:ext>
            </a:extLst>
          </p:cNvPr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323B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13852" y="1226127"/>
            <a:ext cx="4100051" cy="3398283"/>
          </a:xfrm>
        </p:spPr>
        <p:txBody>
          <a:bodyPr/>
          <a:lstStyle>
            <a:lvl1pPr indent="-228600">
              <a:defRPr>
                <a:solidFill>
                  <a:schemeClr val="bg1"/>
                </a:solidFill>
              </a:defRPr>
            </a:lvl1pPr>
            <a:lvl2pPr indent="-219456">
              <a:defRPr>
                <a:solidFill>
                  <a:schemeClr val="bg1"/>
                </a:solidFill>
              </a:defRPr>
            </a:lvl2pPr>
            <a:lvl3pPr indent="-219456"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rgbClr val="394A66"/>
                </a:solidFill>
              </a:defRPr>
            </a:lvl4pPr>
            <a:lvl5pPr>
              <a:defRPr>
                <a:solidFill>
                  <a:srgbClr val="394A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EB2BFFD-6F32-9E44-B463-C5C55A306D71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638365" y="1226127"/>
            <a:ext cx="4321279" cy="3398283"/>
          </a:xfrm>
        </p:spPr>
        <p:txBody>
          <a:bodyPr/>
          <a:lstStyle>
            <a:lvl1pPr indent="-228600">
              <a:defRPr>
                <a:solidFill>
                  <a:schemeClr val="bg1"/>
                </a:solidFill>
              </a:defRPr>
            </a:lvl1pPr>
            <a:lvl2pPr indent="-219456">
              <a:defRPr>
                <a:solidFill>
                  <a:schemeClr val="bg1"/>
                </a:solidFill>
              </a:defRPr>
            </a:lvl2pPr>
            <a:lvl3pPr indent="-219456"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rgbClr val="394A66"/>
                </a:solidFill>
              </a:defRPr>
            </a:lvl4pPr>
            <a:lvl5pPr>
              <a:defRPr>
                <a:solidFill>
                  <a:srgbClr val="394A6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FF8C084-F8AA-8A48-BA7A-AC08022E5CB5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F3FE8A0-2058-4B3B-AB23-42FFC5B2E3D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8982" y="4877130"/>
            <a:ext cx="958679" cy="193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911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– A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1A868C-B096-BC4E-A73A-FD006FB6FB02}"/>
              </a:ext>
            </a:extLst>
          </p:cNvPr>
          <p:cNvSpPr/>
          <p:nvPr userDrawn="1"/>
        </p:nvSpPr>
        <p:spPr>
          <a:xfrm>
            <a:off x="0" y="3562186"/>
            <a:ext cx="9144000" cy="970059"/>
          </a:xfrm>
          <a:prstGeom prst="rect">
            <a:avLst/>
          </a:prstGeom>
          <a:gradFill flip="none" rotWithShape="1">
            <a:gsLst>
              <a:gs pos="0">
                <a:srgbClr val="56BADC"/>
              </a:gs>
              <a:gs pos="50000">
                <a:srgbClr val="0365AF"/>
              </a:gs>
              <a:gs pos="100000">
                <a:srgbClr val="14407D"/>
              </a:gs>
            </a:gsLst>
            <a:lin ang="0" scaled="1"/>
            <a:tileRect/>
          </a:gradFill>
          <a:ln>
            <a:noFill/>
          </a:ln>
          <a:effectLst>
            <a:outerShdw blurRad="241300" dist="114300" dir="2280000" sx="105000" sy="105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225F7CF-7376-AC4B-B3F9-2D7DFD2EB84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65125" y="222251"/>
            <a:ext cx="2847202" cy="4508776"/>
          </a:xfrm>
          <a:noFill/>
          <a:effectLst/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90B3C3-E006-DA46-9ACA-6D11907E6F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27141" y="199103"/>
            <a:ext cx="5442539" cy="862781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3C11882-1EB4-4542-B042-918CD0930EE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3427141" y="1224116"/>
            <a:ext cx="5442539" cy="2207644"/>
          </a:xfrm>
        </p:spPr>
        <p:txBody>
          <a:bodyPr/>
          <a:lstStyle>
            <a:lvl1pPr marL="342900" indent="-231775">
              <a:tabLst>
                <a:tab pos="341313" algn="l"/>
              </a:tabLst>
              <a:defRPr>
                <a:solidFill>
                  <a:schemeClr val="tx1"/>
                </a:solidFill>
              </a:defRPr>
            </a:lvl1pPr>
            <a:lvl2pPr marL="631825" indent="-231775">
              <a:tabLst>
                <a:tab pos="631825" algn="l"/>
              </a:tabLst>
              <a:defRPr>
                <a:solidFill>
                  <a:schemeClr val="tx1"/>
                </a:solidFill>
              </a:defRPr>
            </a:lvl2pPr>
            <a:lvl3pPr marL="914400" indent="-209550">
              <a:tabLst>
                <a:tab pos="914400" algn="l"/>
              </a:tabLst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rgbClr val="394A66"/>
                </a:solidFill>
              </a:defRPr>
            </a:lvl4pPr>
            <a:lvl5pPr>
              <a:defRPr>
                <a:solidFill>
                  <a:srgbClr val="394A66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B3F7C6B8-B719-0C48-81E6-4DB106E86A1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27141" y="3665433"/>
            <a:ext cx="5442539" cy="736386"/>
          </a:xfrm>
        </p:spPr>
        <p:txBody>
          <a:bodyPr anchor="ctr"/>
          <a:lstStyle>
            <a:lvl1pPr marL="0" indent="0">
              <a:buNone/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A73DA6C-A140-214C-B220-EA3048508614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225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851" y="199103"/>
            <a:ext cx="8745793" cy="86278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851" y="1224116"/>
            <a:ext cx="8745793" cy="3408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94615" y="4922117"/>
            <a:ext cx="1919131" cy="1554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600">
                <a:solidFill>
                  <a:srgbClr val="525258"/>
                </a:solidFill>
              </a:defRPr>
            </a:lvl1pPr>
          </a:lstStyle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8417" y="4914743"/>
            <a:ext cx="338123" cy="1630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rgbClr val="525258"/>
                </a:solidFill>
              </a:defRPr>
            </a:lvl1pPr>
          </a:lstStyle>
          <a:p>
            <a:fld id="{3B7E4DFD-CDDF-884C-A330-AAC850FE66D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C414DDA-BEF2-7245-82A6-8ADC34BC6F03}"/>
              </a:ext>
            </a:extLst>
          </p:cNvPr>
          <p:cNvCxnSpPr>
            <a:cxnSpLocks/>
          </p:cNvCxnSpPr>
          <p:nvPr userDrawn="1"/>
        </p:nvCxnSpPr>
        <p:spPr>
          <a:xfrm>
            <a:off x="8731258" y="4914743"/>
            <a:ext cx="0" cy="163058"/>
          </a:xfrm>
          <a:prstGeom prst="line">
            <a:avLst/>
          </a:prstGeom>
          <a:ln w="952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CCAD3327-1D80-8641-956C-4067E8D93669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122" y="4873630"/>
            <a:ext cx="972480" cy="19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0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86" r:id="rId2"/>
    <p:sldLayoutId id="2147483669" r:id="rId3"/>
    <p:sldLayoutId id="2147483687" r:id="rId4"/>
    <p:sldLayoutId id="2147483662" r:id="rId5"/>
    <p:sldLayoutId id="2147483664" r:id="rId6"/>
    <p:sldLayoutId id="2147483688" r:id="rId7"/>
    <p:sldLayoutId id="2147483689" r:id="rId8"/>
    <p:sldLayoutId id="2147483671" r:id="rId9"/>
    <p:sldLayoutId id="2147483680" r:id="rId10"/>
    <p:sldLayoutId id="2147483672" r:id="rId11"/>
    <p:sldLayoutId id="2147483681" r:id="rId12"/>
    <p:sldLayoutId id="2147483673" r:id="rId13"/>
    <p:sldLayoutId id="2147483682" r:id="rId14"/>
    <p:sldLayoutId id="2147483674" r:id="rId15"/>
    <p:sldLayoutId id="2147483683" r:id="rId16"/>
    <p:sldLayoutId id="2147483675" r:id="rId17"/>
    <p:sldLayoutId id="2147483684" r:id="rId18"/>
    <p:sldLayoutId id="2147483668" r:id="rId19"/>
    <p:sldLayoutId id="2147483670" r:id="rId20"/>
    <p:sldLayoutId id="2147483676" r:id="rId21"/>
    <p:sldLayoutId id="2147483677" r:id="rId22"/>
    <p:sldLayoutId id="2147483691" r:id="rId23"/>
    <p:sldLayoutId id="2147483667" r:id="rId24"/>
    <p:sldLayoutId id="2147483685" r:id="rId25"/>
    <p:sldLayoutId id="2147483690" r:id="rId26"/>
    <p:sldLayoutId id="2147483692" r:id="rId27"/>
    <p:sldLayoutId id="2147483665" r:id="rId28"/>
    <p:sldLayoutId id="2147483666" r:id="rId29"/>
    <p:sldLayoutId id="2147483693" r:id="rId30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227013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27063" indent="-223838" algn="l" defTabSz="627063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30188" algn="l" defTabSz="6858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394A66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rgbClr val="394A66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7B43EB-F754-4374-BDBF-D3CA67FF5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SilverLake</a:t>
            </a:r>
            <a:r>
              <a:rPr lang="en-US" dirty="0"/>
              <a:t> and Freddie Mac	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7111DD-77A1-4E68-998F-6689610E3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Tips and Tricks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F80B4F-8F52-4601-88E1-B04729B0CF13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4346575"/>
            <a:ext cx="3124200" cy="34448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Release 2021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8B4488B-DCCA-4F8E-92E0-9A47E4BE6620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0" y="3916363"/>
            <a:ext cx="3124200" cy="344487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SilverLake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0656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AD5344-72A1-4F32-8C91-673F4C67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EFD0B09-7BD9-43B6-98BF-7D2913862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3F439E-F043-4F5B-9F48-B36AC7D47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51" y="154653"/>
            <a:ext cx="8745793" cy="862781"/>
          </a:xfrm>
        </p:spPr>
        <p:txBody>
          <a:bodyPr/>
          <a:lstStyle/>
          <a:p>
            <a:r>
              <a:rPr lang="en-US" sz="2800" dirty="0"/>
              <a:t>Selling Loans on the Delivery Menu in </a:t>
            </a:r>
            <a:r>
              <a:rPr lang="en-US" sz="2800" dirty="0" err="1"/>
              <a:t>SilverLake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EDFE3D-2AE0-4A98-820D-BADCDD0DD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51" y="1046316"/>
            <a:ext cx="8745793" cy="3741584"/>
          </a:xfrm>
        </p:spPr>
        <p:txBody>
          <a:bodyPr/>
          <a:lstStyle/>
          <a:p>
            <a:r>
              <a:rPr lang="en-US" dirty="0"/>
              <a:t>After settling the commitment on the Delivery menu, the LNS165P and LNS167P reports print automatically to  your work spool for viewing or directly to a designated printer</a:t>
            </a:r>
          </a:p>
          <a:p>
            <a:r>
              <a:rPr lang="en-US" dirty="0"/>
              <a:t>Compare these reports to the Freddie Mac funding sheet to make sure the amounts match or are within a penny or two</a:t>
            </a:r>
          </a:p>
          <a:p>
            <a:r>
              <a:rPr lang="en-US" dirty="0"/>
              <a:t>If they don’t match, take the option to un-settle the commitment and go back and fix the commitment and/or offering </a:t>
            </a:r>
          </a:p>
        </p:txBody>
      </p:sp>
    </p:spTree>
    <p:extLst>
      <p:ext uri="{BB962C8B-B14F-4D97-AF65-F5344CB8AC3E}">
        <p14:creationId xmlns:p14="http://schemas.microsoft.com/office/powerpoint/2010/main" val="348878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DBD51E2-A4E5-4E37-9CE8-F43763F9D3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9F40408-25C7-48AA-97D4-0A591A442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A97D719-4E95-44E6-9795-503275D1E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SilverLake</a:t>
            </a:r>
            <a:r>
              <a:rPr lang="en-US" dirty="0"/>
              <a:t> Investor Reports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0F02215-40AF-4BFE-B827-EF1B22391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recommend that you look at your Investor Servicing reports on </a:t>
            </a:r>
            <a:r>
              <a:rPr lang="en-US" dirty="0" err="1"/>
              <a:t>SilverLake</a:t>
            </a:r>
            <a:r>
              <a:rPr lang="en-US" dirty="0"/>
              <a:t> daily including:</a:t>
            </a:r>
          </a:p>
          <a:p>
            <a:pPr lvl="1"/>
            <a:r>
              <a:rPr lang="en-US" dirty="0"/>
              <a:t>The LNS258P - Investor Posting Journal </a:t>
            </a:r>
          </a:p>
          <a:p>
            <a:pPr lvl="1"/>
            <a:r>
              <a:rPr lang="en-US" dirty="0"/>
              <a:t>The LNS31B – Investor Loan Activity Report </a:t>
            </a:r>
          </a:p>
          <a:p>
            <a:pPr lvl="2"/>
            <a:r>
              <a:rPr lang="en-US" dirty="0"/>
              <a:t>This report will list all of your payment reversals</a:t>
            </a:r>
          </a:p>
          <a:p>
            <a:r>
              <a:rPr lang="en-US" dirty="0"/>
              <a:t>Balance daily and fix any problems immediately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65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DE8B1F-B882-4A80-872E-F093E4CD4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  <a:endParaRPr lang="en-US" baseline="30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6BF75-1566-41F3-AF79-583412B4F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A6812D70-5449-4A16-92B5-9B1A1E9CD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Draft Report</a:t>
            </a:r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162331CF-1A08-42D5-A8AF-9E3229507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final draft report will be available in the Freddie Mac Service Loans App. On the morning before the draft date.</a:t>
            </a:r>
          </a:p>
          <a:p>
            <a:r>
              <a:rPr lang="en-US" dirty="0"/>
              <a:t>This report will provide the amounts that will be drafted for the accounting cycle the next day.</a:t>
            </a:r>
          </a:p>
        </p:txBody>
      </p:sp>
    </p:spTree>
    <p:extLst>
      <p:ext uri="{BB962C8B-B14F-4D97-AF65-F5344CB8AC3E}">
        <p14:creationId xmlns:p14="http://schemas.microsoft.com/office/powerpoint/2010/main" val="6129750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73A27A-FC50-4F33-B4AA-21F75679B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4E6E416-3923-41CD-B845-72BD86185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4BA759F-DE55-4CAE-93A1-E72F39D51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to Inactivate a Loan on Freddie Mac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6AFE280-A8D3-451E-AFE4-5A5514CED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51" y="1122516"/>
            <a:ext cx="8745793" cy="3525684"/>
          </a:xfrm>
        </p:spPr>
        <p:txBody>
          <a:bodyPr/>
          <a:lstStyle/>
          <a:p>
            <a:r>
              <a:rPr lang="en-US" dirty="0"/>
              <a:t>A loan is inactivated when it becomes 120 days delinquent which means you no longer have to send interest to Freddie Mac.</a:t>
            </a:r>
          </a:p>
          <a:p>
            <a:r>
              <a:rPr lang="en-US" dirty="0"/>
              <a:t>Enter FHLMC in the Action Group Field, leave the Action Code blank and enter the Inactivation Date.</a:t>
            </a:r>
          </a:p>
          <a:p>
            <a:r>
              <a:rPr lang="en-US" dirty="0"/>
              <a:t>Use the first day of the month for inactivation.</a:t>
            </a:r>
          </a:p>
          <a:p>
            <a:r>
              <a:rPr lang="en-US" dirty="0"/>
              <a:t>This needs to be maintained on the first day of the 4</a:t>
            </a:r>
            <a:r>
              <a:rPr lang="en-US" baseline="30000" dirty="0"/>
              <a:t>th</a:t>
            </a:r>
            <a:r>
              <a:rPr lang="en-US" dirty="0"/>
              <a:t> cycle of delinquency and before you download your monthly file to Freddie Mac.</a:t>
            </a:r>
          </a:p>
        </p:txBody>
      </p:sp>
    </p:spTree>
    <p:extLst>
      <p:ext uri="{BB962C8B-B14F-4D97-AF65-F5344CB8AC3E}">
        <p14:creationId xmlns:p14="http://schemas.microsoft.com/office/powerpoint/2010/main" val="202065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855D3E-1237-4F71-BE0E-5732D2F0F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EC635C6-FA9D-4F14-BCF6-22C3003B0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1F09508-E2DB-460C-B2A2-5E5B4A79D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51" y="97503"/>
            <a:ext cx="8745793" cy="862781"/>
          </a:xfrm>
        </p:spPr>
        <p:txBody>
          <a:bodyPr/>
          <a:lstStyle/>
          <a:p>
            <a:r>
              <a:rPr lang="en-US" dirty="0"/>
              <a:t>Making Forbearance Payments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C5C8A5E-3EE6-4F93-B21A-1A7ED6E78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51" y="1014566"/>
            <a:ext cx="8745793" cy="3408607"/>
          </a:xfrm>
        </p:spPr>
        <p:txBody>
          <a:bodyPr/>
          <a:lstStyle/>
          <a:p>
            <a:r>
              <a:rPr lang="en-US" dirty="0"/>
              <a:t>According to Freddie Mac, the interest bearing UPB portion of a forbearance has to be paid down to zero before the FI’s can apply funds to the forbearance amount</a:t>
            </a:r>
          </a:p>
          <a:p>
            <a:r>
              <a:rPr lang="en-US" dirty="0"/>
              <a:t>Exception to the Rule:</a:t>
            </a:r>
          </a:p>
          <a:p>
            <a:pPr lvl="1"/>
            <a:r>
              <a:rPr lang="en-US" dirty="0"/>
              <a:t>If the customer makes a curtailment payment that is equal to or greater than the forbearance amount even if the interest won’t be paid down to zero</a:t>
            </a:r>
          </a:p>
          <a:p>
            <a:pPr lvl="1"/>
            <a:r>
              <a:rPr lang="en-US" dirty="0"/>
              <a:t>If the interest bearing UPB won’t be paid to zero, then the curtailment should be applied to the forbearance amount </a:t>
            </a:r>
          </a:p>
        </p:txBody>
      </p:sp>
    </p:spTree>
    <p:extLst>
      <p:ext uri="{BB962C8B-B14F-4D97-AF65-F5344CB8AC3E}">
        <p14:creationId xmlns:p14="http://schemas.microsoft.com/office/powerpoint/2010/main" val="89899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960140-2765-4F2A-B8DD-4BAAE797B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2020 Jack Henry &amp; Associates, Inc.</a:t>
            </a:r>
            <a:r>
              <a:rPr lang="en-US" baseline="30000" dirty="0"/>
              <a:t>®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30BB6722-CB0C-4BF7-AD3D-DCC5DFA41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payoff a Freddie Mac loan properly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8FA4BE0-2818-42BD-A895-6DBB0AC9D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use a Credit to Backdated Payoff (C to Y) transaction code when paying off a Freddie Mac or any </a:t>
            </a:r>
            <a:r>
              <a:rPr lang="en-US" dirty="0" err="1"/>
              <a:t>Ibase</a:t>
            </a:r>
            <a:r>
              <a:rPr lang="en-US" dirty="0"/>
              <a:t> 5 loan.</a:t>
            </a:r>
          </a:p>
        </p:txBody>
      </p:sp>
    </p:spTree>
    <p:extLst>
      <p:ext uri="{BB962C8B-B14F-4D97-AF65-F5344CB8AC3E}">
        <p14:creationId xmlns:p14="http://schemas.microsoft.com/office/powerpoint/2010/main" val="44860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CF5777C-36A1-4FF9-83AE-96EC8C833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271AF7-FC05-4E03-8A1B-997960F74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A2460EA-961F-4F31-B99C-FB4EA34E3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How to reverse a payoff on a Freddie Mac loan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2F17171-59EC-43AA-B80E-4B57531A97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steps have to be done before you reverse a payoff on a Freddie Mac loan.</a:t>
            </a:r>
          </a:p>
          <a:p>
            <a:pPr lvl="1"/>
            <a:r>
              <a:rPr lang="en-US" dirty="0"/>
              <a:t>Change the servicing status to active</a:t>
            </a:r>
          </a:p>
          <a:p>
            <a:pPr lvl="1"/>
            <a:r>
              <a:rPr lang="en-US" dirty="0"/>
              <a:t>Remove the action code, action group and action date fields</a:t>
            </a:r>
          </a:p>
          <a:p>
            <a:pPr lvl="2"/>
            <a:r>
              <a:rPr lang="en-US" dirty="0"/>
              <a:t>In order to remove the action code and group, enter an * in the first position of each field</a:t>
            </a:r>
          </a:p>
          <a:p>
            <a:pPr lvl="2"/>
            <a:r>
              <a:rPr lang="en-US" dirty="0"/>
              <a:t>In order to remove the action date, enter all 9’s in the field</a:t>
            </a:r>
          </a:p>
          <a:p>
            <a:pPr lvl="1"/>
            <a:r>
              <a:rPr lang="en-US" dirty="0"/>
              <a:t>Change the payoff flag to no</a:t>
            </a:r>
          </a:p>
        </p:txBody>
      </p:sp>
    </p:spTree>
    <p:extLst>
      <p:ext uri="{BB962C8B-B14F-4D97-AF65-F5344CB8AC3E}">
        <p14:creationId xmlns:p14="http://schemas.microsoft.com/office/powerpoint/2010/main" val="432400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A5D12F-748F-4B79-812E-9B15FCBBD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349855-ADF3-4447-B3AF-F3DA90ACB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56E934A-6F75-49AD-A3E1-B04DDF35F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Freddie Mac Edits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E9BE95-31F8-444B-981B-8CA955613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and clear edits as soon as you receive them</a:t>
            </a:r>
          </a:p>
          <a:p>
            <a:r>
              <a:rPr lang="en-US" dirty="0"/>
              <a:t>Edits need to be cleared immediately</a:t>
            </a:r>
          </a:p>
          <a:p>
            <a:pPr lvl="1"/>
            <a:r>
              <a:rPr lang="en-US" dirty="0"/>
              <a:t>The longer you wait, the harder it is to find the problems</a:t>
            </a:r>
          </a:p>
          <a:p>
            <a:pPr lvl="1"/>
            <a:r>
              <a:rPr lang="en-US" dirty="0"/>
              <a:t>After 3 months, FI’s will be fined by Freddie Mac $100.00 per loan each month until they are cleared</a:t>
            </a:r>
          </a:p>
        </p:txBody>
      </p:sp>
    </p:spTree>
    <p:extLst>
      <p:ext uri="{BB962C8B-B14F-4D97-AF65-F5344CB8AC3E}">
        <p14:creationId xmlns:p14="http://schemas.microsoft.com/office/powerpoint/2010/main" val="1980969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0CCB08-AEE7-4E79-AB8D-E628787A2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290EC48-7E2D-452A-98D8-4A80F5FC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516D0E9-E0EB-4CD0-9C77-962E97795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Freddie Mac Response File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821D0BD-182C-49C3-A2D1-3E67507DB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 Files can be downloaded from Freddie Mac</a:t>
            </a:r>
          </a:p>
          <a:p>
            <a:r>
              <a:rPr lang="en-US" dirty="0"/>
              <a:t>This should be done every time the FI remits funds to Freddie Mac</a:t>
            </a:r>
          </a:p>
          <a:p>
            <a:r>
              <a:rPr lang="en-US" dirty="0"/>
              <a:t>These files need to be reviewed in a timely manner</a:t>
            </a:r>
          </a:p>
          <a:p>
            <a:r>
              <a:rPr lang="en-US" dirty="0"/>
              <a:t>The response file can be used to help resolve edits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81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4A04F1-FA77-46FA-80A8-504EEE15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FB19CC-4C93-42F9-9A65-24575AC27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046CDC7-B7B9-4CD7-9E70-A6F32F96B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Freddie Mac Draft Report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9A50372-7D24-40DD-8F93-ED080A8EA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Draft Report can be accessed from Freddie Mac on a daily basis</a:t>
            </a:r>
          </a:p>
          <a:p>
            <a:r>
              <a:rPr lang="en-US" dirty="0" err="1"/>
              <a:t>SilverLake</a:t>
            </a:r>
            <a:r>
              <a:rPr lang="en-US" dirty="0"/>
              <a:t> Report # LNS349P needs to be set up to run and print on a daily basis</a:t>
            </a:r>
          </a:p>
        </p:txBody>
      </p:sp>
    </p:spTree>
    <p:extLst>
      <p:ext uri="{BB962C8B-B14F-4D97-AF65-F5344CB8AC3E}">
        <p14:creationId xmlns:p14="http://schemas.microsoft.com/office/powerpoint/2010/main" val="3550158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42802B4-DE7B-48F5-95A1-BD5A89D58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  <a:endParaRPr lang="en-US" baseline="30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499A583-A1B7-442E-89F8-52393FDB19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2405B4E-EDF6-4F74-93A6-10F64451D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851" y="97503"/>
            <a:ext cx="8745793" cy="862781"/>
          </a:xfrm>
        </p:spPr>
        <p:txBody>
          <a:bodyPr/>
          <a:lstStyle/>
          <a:p>
            <a:r>
              <a:rPr lang="en-US" dirty="0"/>
              <a:t>LNS375P Report – Miscellaneous 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A1873B2-8F77-4FEE-8A35-4F3A48327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LNS375P report, in the miscellaneous transaction section, the system is looking on the custodial account (checkbook register) history for transactions that have special effects codes of M for Miscellaneous adjustment. </a:t>
            </a:r>
            <a:endParaRPr lang="en-US" altLang="en-US" sz="2000" dirty="0">
              <a:latin typeface="Arial" panose="020B0604020202020204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92234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A9BE78C-02A0-40B3-9785-B06A26137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  <a:endParaRPr lang="en-US" baseline="300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D856E1-D890-4482-972A-5E90CA65E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3FB3353-B404-4C2D-8B4F-1168A5309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LNS375P Report – Outstanding Drafts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7C5DB95-BDAC-4489-BC88-979F46B98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851" y="1059016"/>
            <a:ext cx="8745793" cy="3608234"/>
          </a:xfrm>
        </p:spPr>
        <p:txBody>
          <a:bodyPr/>
          <a:lstStyle/>
          <a:p>
            <a:r>
              <a:rPr lang="en-US" sz="2000" dirty="0"/>
              <a:t>The system looks at loans with a servicing status =2 with an action date (field SINAC7) within the cutoff period being reported.  Then, it checks maintenance on the loan to make sure the payoff remittance flag  was not a ‘Y’ prior to the end of the cutoff period.  Then, servicing history is read starting with history that has a posting date = action date and for the following transactions, those history transaction amounts are included in the Drafts field.</a:t>
            </a:r>
          </a:p>
          <a:p>
            <a:endParaRPr lang="en-US" sz="2000" dirty="0"/>
          </a:p>
          <a:p>
            <a:r>
              <a:rPr lang="en-US" sz="2000" dirty="0"/>
              <a:t>If the </a:t>
            </a:r>
            <a:r>
              <a:rPr lang="en-US" sz="2000" dirty="0" err="1"/>
              <a:t>tran</a:t>
            </a:r>
            <a:r>
              <a:rPr lang="en-US" sz="2000" dirty="0"/>
              <a:t> code is either 874 or 877, the transaction amount is added to Drafts field.</a:t>
            </a:r>
          </a:p>
          <a:p>
            <a:r>
              <a:rPr lang="en-US" sz="2000" dirty="0"/>
              <a:t>If the </a:t>
            </a:r>
            <a:r>
              <a:rPr lang="en-US" sz="2000" dirty="0" err="1"/>
              <a:t>tran</a:t>
            </a:r>
            <a:r>
              <a:rPr lang="en-US" sz="2000" dirty="0"/>
              <a:t> code = 876 the transaction amount is subtracted from Drafts field.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0618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624DF56-C051-45F3-B644-3431841DD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2020 Jack Henry &amp; Associates, Inc.</a:t>
            </a:r>
            <a:r>
              <a:rPr lang="en-US" baseline="30000"/>
              <a:t>®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4C8AEAB-CA2B-4CC1-A99B-F1F95739B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E4DFD-CDDF-884C-A330-AAC850FE66D2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D40505F-E25B-4630-AB73-11005DC80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Freddie Mac Workout Loans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33BCDCC-DDA7-4833-8B4A-40A35B874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FI’s can download the loan worksheet from the Workout Prospector in Freddie Mac</a:t>
            </a:r>
          </a:p>
          <a:p>
            <a:r>
              <a:rPr lang="en-US" dirty="0"/>
              <a:t>The customer loan worksheet information needs to be entered in the Loan Hamp module on </a:t>
            </a:r>
            <a:r>
              <a:rPr lang="en-US" dirty="0" err="1"/>
              <a:t>SilverLake</a:t>
            </a:r>
            <a:r>
              <a:rPr lang="en-US" dirty="0"/>
              <a:t> as soon as possible</a:t>
            </a:r>
          </a:p>
        </p:txBody>
      </p:sp>
    </p:spTree>
    <p:extLst>
      <p:ext uri="{BB962C8B-B14F-4D97-AF65-F5344CB8AC3E}">
        <p14:creationId xmlns:p14="http://schemas.microsoft.com/office/powerpoint/2010/main" val="78829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SEC and JAC Palette">
      <a:dk1>
        <a:srgbClr val="29303E"/>
      </a:dk1>
      <a:lt1>
        <a:srgbClr val="FFFFFF"/>
      </a:lt1>
      <a:dk2>
        <a:srgbClr val="1F3C74"/>
      </a:dk2>
      <a:lt2>
        <a:srgbClr val="BABBBF"/>
      </a:lt2>
      <a:accent1>
        <a:srgbClr val="175AC6"/>
      </a:accent1>
      <a:accent2>
        <a:srgbClr val="5987B5"/>
      </a:accent2>
      <a:accent3>
        <a:srgbClr val="10A0E1"/>
      </a:accent3>
      <a:accent4>
        <a:srgbClr val="6557D1"/>
      </a:accent4>
      <a:accent5>
        <a:srgbClr val="6DD7FF"/>
      </a:accent5>
      <a:accent6>
        <a:srgbClr val="34BCB2"/>
      </a:accent6>
      <a:hlink>
        <a:srgbClr val="12A2E0"/>
      </a:hlink>
      <a:folHlink>
        <a:srgbClr val="5B87B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20_PPT_Template_SEC-JAC_FINAL.potx  -  Read-Only" id="{64577F52-6734-4E8F-B6D8-12D5D39C5B5D}" vid="{585ABA53-946F-40A5-BF49-9C9F5AA83A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4E01EBFD9FBC45A40E925CEF0396A1" ma:contentTypeVersion="10" ma:contentTypeDescription="Create a new document." ma:contentTypeScope="" ma:versionID="cd9cbd83ea7878b5ea391f88a26a773b">
  <xsd:schema xmlns:xsd="http://www.w3.org/2001/XMLSchema" xmlns:xs="http://www.w3.org/2001/XMLSchema" xmlns:p="http://schemas.microsoft.com/office/2006/metadata/properties" xmlns:ns2="f7f201dc-b726-4d58-aef8-5f6ae14d473d" targetNamespace="http://schemas.microsoft.com/office/2006/metadata/properties" ma:root="true" ma:fieldsID="d592035580a8a01ee6d8e2bb9dc58af4" ns2:_="">
    <xsd:import namespace="f7f201dc-b726-4d58-aef8-5f6ae14d47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f201dc-b726-4d58-aef8-5f6ae14d47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C47848-7548-43D2-9F45-CE4B0E5E0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f201dc-b726-4d58-aef8-5f6ae14d47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30C582C-CC57-4339-BA71-E60BEA24C84C}">
  <ds:schemaRefs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f7f201dc-b726-4d58-aef8-5f6ae14d473d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E12E523C-4D4A-485B-BC33-7A7C6AD75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2020_PPT_Template_SEC-JAC_FINAL</Template>
  <TotalTime>6217</TotalTime>
  <Words>941</Words>
  <Application>Microsoft Office PowerPoint</Application>
  <PresentationFormat>On-screen Show (16:9)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Verdana</vt:lpstr>
      <vt:lpstr>Office Theme</vt:lpstr>
      <vt:lpstr>SilverLake and Freddie Mac </vt:lpstr>
      <vt:lpstr>How to payoff a Freddie Mac loan properly</vt:lpstr>
      <vt:lpstr>How to reverse a payoff on a Freddie Mac loan</vt:lpstr>
      <vt:lpstr>Freddie Mac Edits</vt:lpstr>
      <vt:lpstr>Freddie Mac Response File</vt:lpstr>
      <vt:lpstr>Freddie Mac Draft Report</vt:lpstr>
      <vt:lpstr>LNS375P Report – Miscellaneous Line</vt:lpstr>
      <vt:lpstr>LNS375P Report – Outstanding Drafts</vt:lpstr>
      <vt:lpstr>Freddie Mac Workout Loans</vt:lpstr>
      <vt:lpstr>Selling Loans on the Delivery Menu in SilverLake</vt:lpstr>
      <vt:lpstr>SilverLake Investor Reports</vt:lpstr>
      <vt:lpstr>Final Draft Report</vt:lpstr>
      <vt:lpstr>Steps to Inactivate a Loan on Freddie Mac</vt:lpstr>
      <vt:lpstr>Making Forbearance Payments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Marilyn Bryan</dc:creator>
  <cp:lastModifiedBy>Marilyn Bryan</cp:lastModifiedBy>
  <cp:revision>31</cp:revision>
  <dcterms:created xsi:type="dcterms:W3CDTF">2020-09-29T18:49:38Z</dcterms:created>
  <dcterms:modified xsi:type="dcterms:W3CDTF">2021-05-18T15:07:27Z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0x010100F34E01EBFD9FBC45A40E925CEF0396A1</vt:lpwstr>
  </property>
</Properties>
</file>