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handoutMasterIdLst>
    <p:handoutMasterId r:id="rId19"/>
  </p:handoutMasterIdLst>
  <p:sldIdLst>
    <p:sldId id="273" r:id="rId2"/>
    <p:sldId id="277" r:id="rId3"/>
    <p:sldId id="278" r:id="rId4"/>
    <p:sldId id="279" r:id="rId5"/>
    <p:sldId id="280" r:id="rId6"/>
    <p:sldId id="293" r:id="rId7"/>
    <p:sldId id="292" r:id="rId8"/>
    <p:sldId id="284" r:id="rId9"/>
    <p:sldId id="290" r:id="rId10"/>
    <p:sldId id="286" r:id="rId11"/>
    <p:sldId id="287" r:id="rId12"/>
    <p:sldId id="288" r:id="rId13"/>
    <p:sldId id="291" r:id="rId14"/>
    <p:sldId id="294" r:id="rId15"/>
    <p:sldId id="281" r:id="rId16"/>
    <p:sldId id="276" r:id="rId17"/>
  </p:sldIdLst>
  <p:sldSz cx="9144000" cy="5143500" type="screen16x9"/>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Arial" charset="0"/>
        <a:ea typeface="ＭＳ Ｐゴシック" charset="0"/>
        <a:cs typeface="Arial" charset="0"/>
      </a:defRPr>
    </a:lvl1pPr>
    <a:lvl2pPr marL="457200" algn="l" defTabSz="457200" rtl="0" eaLnBrk="0" fontAlgn="base" hangingPunct="0">
      <a:spcBef>
        <a:spcPct val="0"/>
      </a:spcBef>
      <a:spcAft>
        <a:spcPct val="0"/>
      </a:spcAft>
      <a:defRPr kern="1200">
        <a:solidFill>
          <a:schemeClr val="tx1"/>
        </a:solidFill>
        <a:latin typeface="Arial" charset="0"/>
        <a:ea typeface="ＭＳ Ｐゴシック" charset="0"/>
        <a:cs typeface="Arial" charset="0"/>
      </a:defRPr>
    </a:lvl2pPr>
    <a:lvl3pPr marL="914400" algn="l" defTabSz="457200" rtl="0" eaLnBrk="0" fontAlgn="base" hangingPunct="0">
      <a:spcBef>
        <a:spcPct val="0"/>
      </a:spcBef>
      <a:spcAft>
        <a:spcPct val="0"/>
      </a:spcAft>
      <a:defRPr kern="1200">
        <a:solidFill>
          <a:schemeClr val="tx1"/>
        </a:solidFill>
        <a:latin typeface="Arial" charset="0"/>
        <a:ea typeface="ＭＳ Ｐゴシック" charset="0"/>
        <a:cs typeface="Arial" charset="0"/>
      </a:defRPr>
    </a:lvl3pPr>
    <a:lvl4pPr marL="1371600" algn="l" defTabSz="457200" rtl="0" eaLnBrk="0" fontAlgn="base" hangingPunct="0">
      <a:spcBef>
        <a:spcPct val="0"/>
      </a:spcBef>
      <a:spcAft>
        <a:spcPct val="0"/>
      </a:spcAft>
      <a:defRPr kern="1200">
        <a:solidFill>
          <a:schemeClr val="tx1"/>
        </a:solidFill>
        <a:latin typeface="Arial" charset="0"/>
        <a:ea typeface="ＭＳ Ｐゴシック" charset="0"/>
        <a:cs typeface="Arial" charset="0"/>
      </a:defRPr>
    </a:lvl4pPr>
    <a:lvl5pPr marL="1828800" algn="l" defTabSz="457200" rtl="0" eaLnBrk="0" fontAlgn="base" hangingPunct="0">
      <a:spcBef>
        <a:spcPct val="0"/>
      </a:spcBef>
      <a:spcAft>
        <a:spcPct val="0"/>
      </a:spcAft>
      <a:defRPr kern="1200">
        <a:solidFill>
          <a:schemeClr val="tx1"/>
        </a:solidFill>
        <a:latin typeface="Arial" charset="0"/>
        <a:ea typeface="ＭＳ Ｐゴシック" charset="0"/>
        <a:cs typeface="Arial" charset="0"/>
      </a:defRPr>
    </a:lvl5pPr>
    <a:lvl6pPr marL="2286000" algn="l" defTabSz="457200" rtl="0" eaLnBrk="1" latinLnBrk="0" hangingPunct="1">
      <a:defRPr kern="1200">
        <a:solidFill>
          <a:schemeClr val="tx1"/>
        </a:solidFill>
        <a:latin typeface="Arial" charset="0"/>
        <a:ea typeface="ＭＳ Ｐゴシック" charset="0"/>
        <a:cs typeface="Arial" charset="0"/>
      </a:defRPr>
    </a:lvl6pPr>
    <a:lvl7pPr marL="2743200" algn="l" defTabSz="457200" rtl="0" eaLnBrk="1" latinLnBrk="0" hangingPunct="1">
      <a:defRPr kern="1200">
        <a:solidFill>
          <a:schemeClr val="tx1"/>
        </a:solidFill>
        <a:latin typeface="Arial" charset="0"/>
        <a:ea typeface="ＭＳ Ｐゴシック" charset="0"/>
        <a:cs typeface="Arial" charset="0"/>
      </a:defRPr>
    </a:lvl7pPr>
    <a:lvl8pPr marL="3200400" algn="l" defTabSz="457200" rtl="0" eaLnBrk="1" latinLnBrk="0" hangingPunct="1">
      <a:defRPr kern="1200">
        <a:solidFill>
          <a:schemeClr val="tx1"/>
        </a:solidFill>
        <a:latin typeface="Arial" charset="0"/>
        <a:ea typeface="ＭＳ Ｐゴシック" charset="0"/>
        <a:cs typeface="Arial" charset="0"/>
      </a:defRPr>
    </a:lvl8pPr>
    <a:lvl9pPr marL="3657600" algn="l" defTabSz="457200" rtl="0" eaLnBrk="1" latinLnBrk="0" hangingPunct="1">
      <a:defRPr kern="1200">
        <a:solidFill>
          <a:schemeClr val="tx1"/>
        </a:solidFill>
        <a:latin typeface="Arial" charset="0"/>
        <a:ea typeface="ＭＳ Ｐゴシック" charset="0"/>
        <a:cs typeface="Arial" charset="0"/>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4179"/>
    <a:srgbClr val="003C76"/>
    <a:srgbClr val="747474"/>
    <a:srgbClr val="B2BB1C"/>
    <a:srgbClr val="9D3293"/>
    <a:srgbClr val="F37736"/>
    <a:srgbClr val="E8E8E8"/>
    <a:srgbClr val="3375B1"/>
    <a:srgbClr val="AE0918"/>
    <a:srgbClr val="F7A03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97" autoAdjust="0"/>
    <p:restoredTop sz="94619" autoAdjust="0"/>
  </p:normalViewPr>
  <p:slideViewPr>
    <p:cSldViewPr snapToObjects="1">
      <p:cViewPr varScale="1">
        <p:scale>
          <a:sx n="114" d="100"/>
          <a:sy n="114" d="100"/>
        </p:scale>
        <p:origin x="618" y="102"/>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charset="0"/>
              </a:defRPr>
            </a:lvl1pPr>
          </a:lstStyle>
          <a:p>
            <a:fld id="{E43B4FCD-EE87-3B4B-99DE-90B177BD89B3}" type="datetimeFigureOut">
              <a:rPr lang="en-US"/>
              <a:pPr/>
              <a:t>9/28/2017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charset="0"/>
              </a:defRPr>
            </a:lvl1pPr>
          </a:lstStyle>
          <a:p>
            <a:fld id="{82EA7B15-7B7F-A44D-870A-53325E4396FF}" type="slidenum">
              <a:rPr lang="en-US"/>
              <a:pPr/>
              <a:t>‹#›</a:t>
            </a:fld>
            <a:endParaRPr lang="en-US"/>
          </a:p>
        </p:txBody>
      </p:sp>
    </p:spTree>
    <p:extLst>
      <p:ext uri="{BB962C8B-B14F-4D97-AF65-F5344CB8AC3E}">
        <p14:creationId xmlns:p14="http://schemas.microsoft.com/office/powerpoint/2010/main" val="23738831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charset="0"/>
              </a:defRPr>
            </a:lvl1pPr>
          </a:lstStyle>
          <a:p>
            <a:fld id="{96CEA919-EC24-4C49-A7FA-FE054B03BE77}" type="datetimeFigureOut">
              <a:rPr lang="en-US"/>
              <a:pPr/>
              <a:t>9/28/2017</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charset="0"/>
              </a:defRPr>
            </a:lvl1pPr>
          </a:lstStyle>
          <a:p>
            <a:fld id="{7D50CB69-BBF9-E94E-AD4A-BB2191206452}" type="slidenum">
              <a:rPr lang="en-US"/>
              <a:pPr/>
              <a:t>‹#›</a:t>
            </a:fld>
            <a:endParaRPr lang="en-US"/>
          </a:p>
        </p:txBody>
      </p:sp>
    </p:spTree>
    <p:extLst>
      <p:ext uri="{BB962C8B-B14F-4D97-AF65-F5344CB8AC3E}">
        <p14:creationId xmlns:p14="http://schemas.microsoft.com/office/powerpoint/2010/main" val="2657259385"/>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Rectangle 5"/>
          <p:cNvSpPr/>
          <p:nvPr userDrawn="1"/>
        </p:nvSpPr>
        <p:spPr>
          <a:xfrm>
            <a:off x="682827" y="3266709"/>
            <a:ext cx="2362200" cy="304800"/>
          </a:xfrm>
          <a:prstGeom prst="rect">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682826" y="652806"/>
            <a:ext cx="7924800" cy="402431"/>
          </a:xfrm>
        </p:spPr>
        <p:txBody>
          <a:bodyPr>
            <a:noAutofit/>
          </a:bodyPr>
          <a:lstStyle>
            <a:lvl1pPr algn="l">
              <a:defRPr sz="3200" b="1" u="none" baseline="0">
                <a:solidFill>
                  <a:srgbClr val="014179"/>
                </a:solidFill>
                <a:latin typeface="Arial"/>
                <a:cs typeface="Arial"/>
              </a:defRPr>
            </a:lvl1pPr>
          </a:lstStyle>
          <a:p>
            <a:r>
              <a:rPr lang="en-US" dirty="0"/>
              <a:t>Session Title</a:t>
            </a:r>
          </a:p>
        </p:txBody>
      </p:sp>
      <p:sp>
        <p:nvSpPr>
          <p:cNvPr id="3" name="Subtitle 2"/>
          <p:cNvSpPr>
            <a:spLocks noGrp="1"/>
          </p:cNvSpPr>
          <p:nvPr>
            <p:ph type="subTitle" idx="1" hasCustomPrompt="1"/>
          </p:nvPr>
        </p:nvSpPr>
        <p:spPr>
          <a:xfrm>
            <a:off x="682826" y="2171807"/>
            <a:ext cx="7927773" cy="367205"/>
          </a:xfrm>
        </p:spPr>
        <p:txBody>
          <a:bodyPr anchor="ctr">
            <a:noAutofit/>
          </a:bodyPr>
          <a:lstStyle>
            <a:lvl1pPr marL="0" indent="0" algn="l">
              <a:buNone/>
              <a:defRPr lang="en-US" sz="2400" dirty="0">
                <a:solidFill>
                  <a:srgbClr val="014179"/>
                </a:solidFill>
              </a:defRPr>
            </a:lvl1pPr>
            <a:lvl2pPr marL="342884" indent="0" algn="ctr">
              <a:buNone/>
              <a:defRPr>
                <a:solidFill>
                  <a:schemeClr val="tx1">
                    <a:tint val="75000"/>
                  </a:schemeClr>
                </a:solidFill>
              </a:defRPr>
            </a:lvl2pPr>
            <a:lvl3pPr marL="685766" indent="0" algn="ctr">
              <a:buNone/>
              <a:defRPr>
                <a:solidFill>
                  <a:schemeClr val="tx1">
                    <a:tint val="75000"/>
                  </a:schemeClr>
                </a:solidFill>
              </a:defRPr>
            </a:lvl3pPr>
            <a:lvl4pPr marL="1028649" indent="0" algn="ctr">
              <a:buNone/>
              <a:defRPr>
                <a:solidFill>
                  <a:schemeClr val="tx1">
                    <a:tint val="75000"/>
                  </a:schemeClr>
                </a:solidFill>
              </a:defRPr>
            </a:lvl4pPr>
            <a:lvl5pPr marL="1371532" indent="0" algn="ctr">
              <a:buNone/>
              <a:defRPr>
                <a:solidFill>
                  <a:schemeClr val="tx1">
                    <a:tint val="75000"/>
                  </a:schemeClr>
                </a:solidFill>
              </a:defRPr>
            </a:lvl5pPr>
            <a:lvl6pPr marL="1714415" indent="0" algn="ctr">
              <a:buNone/>
              <a:defRPr>
                <a:solidFill>
                  <a:schemeClr val="tx1">
                    <a:tint val="75000"/>
                  </a:schemeClr>
                </a:solidFill>
              </a:defRPr>
            </a:lvl6pPr>
            <a:lvl7pPr marL="2057297" indent="0" algn="ctr">
              <a:buNone/>
              <a:defRPr>
                <a:solidFill>
                  <a:schemeClr val="tx1">
                    <a:tint val="75000"/>
                  </a:schemeClr>
                </a:solidFill>
              </a:defRPr>
            </a:lvl7pPr>
            <a:lvl8pPr marL="2400180" indent="0" algn="ctr">
              <a:buNone/>
              <a:defRPr>
                <a:solidFill>
                  <a:schemeClr val="tx1">
                    <a:tint val="75000"/>
                  </a:schemeClr>
                </a:solidFill>
              </a:defRPr>
            </a:lvl8pPr>
            <a:lvl9pPr marL="2743064" indent="0" algn="ctr">
              <a:buNone/>
              <a:defRPr>
                <a:solidFill>
                  <a:schemeClr val="tx1">
                    <a:tint val="75000"/>
                  </a:schemeClr>
                </a:solidFill>
              </a:defRPr>
            </a:lvl9pPr>
          </a:lstStyle>
          <a:p>
            <a:r>
              <a:rPr lang="en-US" dirty="0"/>
              <a:t>Session ID</a:t>
            </a:r>
          </a:p>
        </p:txBody>
      </p:sp>
      <p:sp>
        <p:nvSpPr>
          <p:cNvPr id="5" name="TextBox 11"/>
          <p:cNvSpPr txBox="1">
            <a:spLocks noChangeArrowheads="1"/>
          </p:cNvSpPr>
          <p:nvPr userDrawn="1"/>
        </p:nvSpPr>
        <p:spPr bwMode="auto">
          <a:xfrm>
            <a:off x="1069848" y="4910328"/>
            <a:ext cx="2667000" cy="1615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l" eaLnBrk="1" hangingPunct="1"/>
            <a:r>
              <a:rPr lang="en-US" sz="450" dirty="0">
                <a:solidFill>
                  <a:schemeClr val="tx1"/>
                </a:solidFill>
              </a:rPr>
              <a:t>©  2017 Jack Henry &amp; Associates, Inc.</a:t>
            </a:r>
            <a:r>
              <a:rPr lang="en-US" sz="450" baseline="30000" dirty="0">
                <a:solidFill>
                  <a:schemeClr val="tx1"/>
                </a:solidFill>
              </a:rPr>
              <a:t>®</a:t>
            </a:r>
            <a:endParaRPr lang="en-US" sz="450" dirty="0">
              <a:solidFill>
                <a:schemeClr val="tx1"/>
              </a:solidFill>
            </a:endParaRPr>
          </a:p>
        </p:txBody>
      </p:sp>
      <p:sp>
        <p:nvSpPr>
          <p:cNvPr id="7" name="Subtitle 2"/>
          <p:cNvSpPr txBox="1">
            <a:spLocks/>
          </p:cNvSpPr>
          <p:nvPr userDrawn="1"/>
        </p:nvSpPr>
        <p:spPr bwMode="auto">
          <a:xfrm>
            <a:off x="682826" y="3278854"/>
            <a:ext cx="2362200" cy="294971"/>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0" indent="0" algn="l" defTabSz="342884" rtl="0" eaLnBrk="1" fontAlgn="base" hangingPunct="1">
              <a:spcBef>
                <a:spcPct val="20000"/>
              </a:spcBef>
              <a:spcAft>
                <a:spcPct val="0"/>
              </a:spcAft>
              <a:buClr>
                <a:srgbClr val="215968"/>
              </a:buClr>
              <a:buSzPct val="90000"/>
              <a:buFont typeface="Arial" charset="0"/>
              <a:buNone/>
              <a:defRPr sz="1500" b="0" kern="1200" baseline="0">
                <a:solidFill>
                  <a:schemeClr val="bg1"/>
                </a:solidFill>
                <a:latin typeface="Arial"/>
                <a:ea typeface="ＭＳ Ｐゴシック" charset="0"/>
                <a:cs typeface="Arial"/>
              </a:defRPr>
            </a:lvl1pPr>
            <a:lvl2pPr marL="342884" indent="0" algn="ctr" defTabSz="342884" rtl="0" eaLnBrk="1" fontAlgn="base" hangingPunct="1">
              <a:spcBef>
                <a:spcPct val="20000"/>
              </a:spcBef>
              <a:spcAft>
                <a:spcPct val="0"/>
              </a:spcAft>
              <a:buClr>
                <a:srgbClr val="1C4B58"/>
              </a:buClr>
              <a:buSzPct val="90000"/>
              <a:buFont typeface="Arial" charset="0"/>
              <a:buNone/>
              <a:defRPr sz="1650" kern="1200">
                <a:solidFill>
                  <a:schemeClr val="tx1">
                    <a:tint val="75000"/>
                  </a:schemeClr>
                </a:solidFill>
                <a:latin typeface="Arial"/>
                <a:ea typeface="Arial" charset="0"/>
                <a:cs typeface="Arial"/>
              </a:defRPr>
            </a:lvl2pPr>
            <a:lvl3pPr marL="685766" indent="0" algn="ctr" defTabSz="342884" rtl="0" eaLnBrk="1" fontAlgn="base" hangingPunct="1">
              <a:spcBef>
                <a:spcPct val="20000"/>
              </a:spcBef>
              <a:spcAft>
                <a:spcPct val="0"/>
              </a:spcAft>
              <a:buClr>
                <a:srgbClr val="215968"/>
              </a:buClr>
              <a:buSzPct val="90000"/>
              <a:buFont typeface="Arial" charset="0"/>
              <a:buNone/>
              <a:defRPr kern="1200">
                <a:solidFill>
                  <a:schemeClr val="tx1">
                    <a:tint val="75000"/>
                  </a:schemeClr>
                </a:solidFill>
                <a:latin typeface="Arial"/>
                <a:ea typeface="Arial" charset="0"/>
                <a:cs typeface="Arial"/>
              </a:defRPr>
            </a:lvl3pPr>
            <a:lvl4pPr marL="1028649" indent="0" algn="ctr" defTabSz="342884" rtl="0" eaLnBrk="1" fontAlgn="base" hangingPunct="1">
              <a:spcBef>
                <a:spcPct val="20000"/>
              </a:spcBef>
              <a:spcAft>
                <a:spcPct val="0"/>
              </a:spcAft>
              <a:buClr>
                <a:srgbClr val="215968"/>
              </a:buClr>
              <a:buSzPct val="90000"/>
              <a:buFont typeface="Arial" charset="0"/>
              <a:buNone/>
              <a:defRPr sz="1125" kern="1200">
                <a:solidFill>
                  <a:schemeClr val="tx1">
                    <a:tint val="75000"/>
                  </a:schemeClr>
                </a:solidFill>
                <a:latin typeface="Arial"/>
                <a:ea typeface="Arial" charset="0"/>
                <a:cs typeface="Arial"/>
              </a:defRPr>
            </a:lvl4pPr>
            <a:lvl5pPr marL="1371532" indent="0" algn="ctr" defTabSz="342884" rtl="0" eaLnBrk="1" fontAlgn="base" hangingPunct="1">
              <a:spcBef>
                <a:spcPct val="20000"/>
              </a:spcBef>
              <a:spcAft>
                <a:spcPct val="0"/>
              </a:spcAft>
              <a:buClr>
                <a:srgbClr val="215968"/>
              </a:buClr>
              <a:buSzPct val="90000"/>
              <a:buFont typeface="Arial" charset="0"/>
              <a:buNone/>
              <a:defRPr sz="900" kern="1200">
                <a:solidFill>
                  <a:schemeClr val="tx1">
                    <a:tint val="75000"/>
                  </a:schemeClr>
                </a:solidFill>
                <a:latin typeface="Arial"/>
                <a:ea typeface="Arial" charset="0"/>
                <a:cs typeface="Arial"/>
              </a:defRPr>
            </a:lvl5pPr>
            <a:lvl6pPr marL="1714415" indent="0" algn="ctr" defTabSz="342884" rtl="0" eaLnBrk="1" latinLnBrk="0" hangingPunct="1">
              <a:spcBef>
                <a:spcPct val="20000"/>
              </a:spcBef>
              <a:buFont typeface="Arial"/>
              <a:buNone/>
              <a:defRPr sz="1500" kern="1200">
                <a:solidFill>
                  <a:schemeClr val="tx1">
                    <a:tint val="75000"/>
                  </a:schemeClr>
                </a:solidFill>
                <a:latin typeface="+mn-lt"/>
                <a:ea typeface="+mn-ea"/>
                <a:cs typeface="+mn-cs"/>
              </a:defRPr>
            </a:lvl6pPr>
            <a:lvl7pPr marL="2057297" indent="0" algn="ctr" defTabSz="342884" rtl="0" eaLnBrk="1" latinLnBrk="0" hangingPunct="1">
              <a:spcBef>
                <a:spcPct val="20000"/>
              </a:spcBef>
              <a:buFont typeface="Arial"/>
              <a:buNone/>
              <a:defRPr sz="1500" kern="1200">
                <a:solidFill>
                  <a:schemeClr val="tx1">
                    <a:tint val="75000"/>
                  </a:schemeClr>
                </a:solidFill>
                <a:latin typeface="+mn-lt"/>
                <a:ea typeface="+mn-ea"/>
                <a:cs typeface="+mn-cs"/>
              </a:defRPr>
            </a:lvl7pPr>
            <a:lvl8pPr marL="2400180" indent="0" algn="ctr" defTabSz="342884" rtl="0" eaLnBrk="1" latinLnBrk="0" hangingPunct="1">
              <a:spcBef>
                <a:spcPct val="20000"/>
              </a:spcBef>
              <a:buFont typeface="Arial"/>
              <a:buNone/>
              <a:defRPr sz="1500" kern="1200">
                <a:solidFill>
                  <a:schemeClr val="tx1">
                    <a:tint val="75000"/>
                  </a:schemeClr>
                </a:solidFill>
                <a:latin typeface="+mn-lt"/>
                <a:ea typeface="+mn-ea"/>
                <a:cs typeface="+mn-cs"/>
              </a:defRPr>
            </a:lvl8pPr>
            <a:lvl9pPr marL="2743064" indent="0" algn="ctr" defTabSz="342884" rtl="0" eaLnBrk="1" latinLnBrk="0" hangingPunct="1">
              <a:spcBef>
                <a:spcPct val="20000"/>
              </a:spcBef>
              <a:buFont typeface="Arial"/>
              <a:buNone/>
              <a:defRPr sz="1500" kern="1200">
                <a:solidFill>
                  <a:schemeClr val="tx1">
                    <a:tint val="75000"/>
                  </a:schemeClr>
                </a:solidFill>
                <a:latin typeface="+mn-lt"/>
                <a:ea typeface="+mn-ea"/>
                <a:cs typeface="+mn-cs"/>
              </a:defRPr>
            </a:lvl9pPr>
          </a:lstStyle>
          <a:p>
            <a:pPr algn="l"/>
            <a:r>
              <a:rPr lang="en-US" sz="1200" i="1" dirty="0">
                <a:solidFill>
                  <a:schemeClr val="bg1"/>
                </a:solidFill>
              </a:rPr>
              <a:t>Documentation Available Online</a:t>
            </a:r>
          </a:p>
        </p:txBody>
      </p:sp>
      <p:sp>
        <p:nvSpPr>
          <p:cNvPr id="9" name="Text Placeholder 8"/>
          <p:cNvSpPr>
            <a:spLocks noGrp="1"/>
          </p:cNvSpPr>
          <p:nvPr>
            <p:ph type="body" sz="quarter" idx="10" hasCustomPrompt="1"/>
          </p:nvPr>
        </p:nvSpPr>
        <p:spPr>
          <a:xfrm>
            <a:off x="687614" y="2674658"/>
            <a:ext cx="7922986" cy="381000"/>
          </a:xfrm>
        </p:spPr>
        <p:txBody>
          <a:bodyPr anchor="ctr"/>
          <a:lstStyle>
            <a:lvl1pPr marL="0" indent="0" algn="l">
              <a:buNone/>
              <a:defRPr lang="en-US" sz="2400" dirty="0">
                <a:solidFill>
                  <a:srgbClr val="014179"/>
                </a:solidFill>
              </a:defRPr>
            </a:lvl1pPr>
            <a:lvl2pPr marL="342882" indent="0">
              <a:buNone/>
              <a:defRPr>
                <a:solidFill>
                  <a:schemeClr val="bg1"/>
                </a:solidFill>
              </a:defRPr>
            </a:lvl2pPr>
            <a:lvl3pPr marL="685765" indent="0">
              <a:buNone/>
              <a:defRPr>
                <a:solidFill>
                  <a:schemeClr val="bg1"/>
                </a:solidFill>
              </a:defRPr>
            </a:lvl3pPr>
            <a:lvl4pPr marL="1028648" indent="0">
              <a:buNone/>
              <a:defRPr>
                <a:solidFill>
                  <a:schemeClr val="bg1"/>
                </a:solidFill>
              </a:defRPr>
            </a:lvl4pPr>
            <a:lvl5pPr marL="1371532" indent="0">
              <a:buNone/>
              <a:defRPr>
                <a:solidFill>
                  <a:schemeClr val="bg1"/>
                </a:solidFill>
              </a:defRPr>
            </a:lvl5pPr>
          </a:lstStyle>
          <a:p>
            <a:r>
              <a:rPr lang="en-US" dirty="0"/>
              <a:t>Presenter Name</a:t>
            </a:r>
          </a:p>
        </p:txBody>
      </p:sp>
      <p:sp>
        <p:nvSpPr>
          <p:cNvPr id="13" name="Text Placeholder 12"/>
          <p:cNvSpPr>
            <a:spLocks noGrp="1"/>
          </p:cNvSpPr>
          <p:nvPr>
            <p:ph type="body" sz="quarter" idx="11" hasCustomPrompt="1"/>
          </p:nvPr>
        </p:nvSpPr>
        <p:spPr>
          <a:xfrm>
            <a:off x="682827" y="1181066"/>
            <a:ext cx="7927773" cy="458779"/>
          </a:xfrm>
        </p:spPr>
        <p:txBody>
          <a:bodyPr anchor="ctr"/>
          <a:lstStyle>
            <a:lvl1pPr marL="0" indent="0">
              <a:buNone/>
              <a:defRPr lang="en-US" sz="2400" b="0" dirty="0">
                <a:solidFill>
                  <a:srgbClr val="014179"/>
                </a:solidFill>
              </a:defRPr>
            </a:lvl1pPr>
          </a:lstStyle>
          <a:p>
            <a:pPr lvl="0"/>
            <a:r>
              <a:rPr lang="en-US" dirty="0"/>
              <a:t>Session Subtitle</a:t>
            </a:r>
          </a:p>
        </p:txBody>
      </p:sp>
    </p:spTree>
    <p:extLst>
      <p:ext uri="{BB962C8B-B14F-4D97-AF65-F5344CB8AC3E}">
        <p14:creationId xmlns:p14="http://schemas.microsoft.com/office/powerpoint/2010/main" val="10234032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304800" y="4910328"/>
            <a:ext cx="609600" cy="156324"/>
          </a:xfrm>
        </p:spPr>
        <p:txBody>
          <a:bodyPr/>
          <a:lstStyle/>
          <a:p>
            <a:fld id="{914B13FB-A02F-2C4B-8F74-8D8F993204C7}" type="slidenum">
              <a:rPr lang="en-US" smtClean="0"/>
              <a:pPr/>
              <a:t>‹#›</a:t>
            </a:fld>
            <a:endParaRPr lang="en-US" dirty="0"/>
          </a:p>
        </p:txBody>
      </p:sp>
      <p:sp>
        <p:nvSpPr>
          <p:cNvPr id="5" name="Content Placeholder 2"/>
          <p:cNvSpPr>
            <a:spLocks noGrp="1"/>
          </p:cNvSpPr>
          <p:nvPr>
            <p:ph idx="1"/>
          </p:nvPr>
        </p:nvSpPr>
        <p:spPr>
          <a:xfrm>
            <a:off x="304800" y="895350"/>
            <a:ext cx="8458200" cy="35814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Placeholder 1"/>
          <p:cNvSpPr>
            <a:spLocks noGrp="1"/>
          </p:cNvSpPr>
          <p:nvPr>
            <p:ph type="title"/>
          </p:nvPr>
        </p:nvSpPr>
        <p:spPr>
          <a:xfrm>
            <a:off x="304800" y="320278"/>
            <a:ext cx="8458200" cy="422672"/>
          </a:xfrm>
          <a:prstGeom prst="rect">
            <a:avLst/>
          </a:prstGeom>
        </p:spPr>
        <p:txBody>
          <a:bodyPr rtlCol="0">
            <a:normAutofit/>
          </a:bodyPr>
          <a:lstStyle/>
          <a:p>
            <a:r>
              <a:rPr lang="en-US" dirty="0"/>
              <a:t>Click to edit Master title style</a:t>
            </a:r>
          </a:p>
        </p:txBody>
      </p:sp>
    </p:spTree>
    <p:extLst>
      <p:ext uri="{BB962C8B-B14F-4D97-AF65-F5344CB8AC3E}">
        <p14:creationId xmlns:p14="http://schemas.microsoft.com/office/powerpoint/2010/main" val="17261490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sclaimer">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304800" y="4910328"/>
            <a:ext cx="609600" cy="156324"/>
          </a:xfrm>
        </p:spPr>
        <p:txBody>
          <a:bodyPr/>
          <a:lstStyle/>
          <a:p>
            <a:fld id="{914B13FB-A02F-2C4B-8F74-8D8F993204C7}" type="slidenum">
              <a:rPr lang="en-US" smtClean="0"/>
              <a:pPr/>
              <a:t>‹#›</a:t>
            </a:fld>
            <a:endParaRPr lang="en-US" dirty="0"/>
          </a:p>
        </p:txBody>
      </p:sp>
      <p:sp>
        <p:nvSpPr>
          <p:cNvPr id="5" name="Content Placeholder 2"/>
          <p:cNvSpPr>
            <a:spLocks noGrp="1"/>
          </p:cNvSpPr>
          <p:nvPr>
            <p:ph idx="1"/>
          </p:nvPr>
        </p:nvSpPr>
        <p:spPr>
          <a:xfrm>
            <a:off x="304800" y="895350"/>
            <a:ext cx="8458200" cy="35814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Placeholder 1"/>
          <p:cNvSpPr>
            <a:spLocks noGrp="1"/>
          </p:cNvSpPr>
          <p:nvPr>
            <p:ph type="title"/>
          </p:nvPr>
        </p:nvSpPr>
        <p:spPr>
          <a:xfrm>
            <a:off x="304800" y="320278"/>
            <a:ext cx="8458200" cy="422672"/>
          </a:xfrm>
          <a:prstGeom prst="rect">
            <a:avLst/>
          </a:prstGeom>
        </p:spPr>
        <p:txBody>
          <a:bodyPr rtlCol="0">
            <a:normAutofit/>
          </a:bodyPr>
          <a:lstStyle/>
          <a:p>
            <a:r>
              <a:rPr lang="en-US" dirty="0"/>
              <a:t>Click to edit Master title style</a:t>
            </a:r>
          </a:p>
        </p:txBody>
      </p:sp>
      <p:sp>
        <p:nvSpPr>
          <p:cNvPr id="7" name="TextBox 6"/>
          <p:cNvSpPr txBox="1"/>
          <p:nvPr userDrawn="1"/>
        </p:nvSpPr>
        <p:spPr>
          <a:xfrm>
            <a:off x="2971800" y="4741588"/>
            <a:ext cx="3124200" cy="338554"/>
          </a:xfrm>
          <a:prstGeom prst="rect">
            <a:avLst/>
          </a:prstGeom>
          <a:noFill/>
        </p:spPr>
        <p:txBody>
          <a:bodyPr wrap="square" rtlCol="0" anchor="ctr">
            <a:spAutoFit/>
          </a:bodyPr>
          <a:lstStyle/>
          <a:p>
            <a:r>
              <a:rPr lang="en-US" sz="800" dirty="0"/>
              <a:t>Dates contained in this document are provided as estimates only and can be changed at any time at the sole discretion of JHA.</a:t>
            </a:r>
          </a:p>
        </p:txBody>
      </p:sp>
    </p:spTree>
    <p:extLst>
      <p:ext uri="{BB962C8B-B14F-4D97-AF65-F5344CB8AC3E}">
        <p14:creationId xmlns:p14="http://schemas.microsoft.com/office/powerpoint/2010/main" val="41821395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914B13FB-A02F-2C4B-8F74-8D8F993204C7}" type="slidenum">
              <a:rPr lang="en-US" smtClean="0"/>
              <a:pPr/>
              <a:t>‹#›</a:t>
            </a:fld>
            <a:endParaRPr lang="en-US" dirty="0"/>
          </a:p>
        </p:txBody>
      </p:sp>
    </p:spTree>
    <p:extLst>
      <p:ext uri="{BB962C8B-B14F-4D97-AF65-F5344CB8AC3E}">
        <p14:creationId xmlns:p14="http://schemas.microsoft.com/office/powerpoint/2010/main" val="18753163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rgbClr val="003C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userDrawn="1"/>
        </p:nvSpPr>
        <p:spPr>
          <a:xfrm>
            <a:off x="1778000" y="6172200"/>
            <a:ext cx="184731" cy="369332"/>
          </a:xfrm>
          <a:prstGeom prst="rect">
            <a:avLst/>
          </a:prstGeom>
          <a:noFill/>
        </p:spPr>
        <p:txBody>
          <a:bodyPr wrap="none" rtlCol="0">
            <a:spAutoFit/>
          </a:bodyPr>
          <a:lstStyle/>
          <a:p>
            <a:endParaRPr lang="en-US" dirty="0"/>
          </a:p>
        </p:txBody>
      </p:sp>
      <p:sp>
        <p:nvSpPr>
          <p:cNvPr id="6" name="Title Placeholder 1"/>
          <p:cNvSpPr>
            <a:spLocks noGrp="1"/>
          </p:cNvSpPr>
          <p:nvPr>
            <p:ph type="title"/>
          </p:nvPr>
        </p:nvSpPr>
        <p:spPr>
          <a:xfrm>
            <a:off x="304800" y="320278"/>
            <a:ext cx="8229600" cy="422672"/>
          </a:xfrm>
          <a:prstGeom prst="rect">
            <a:avLst/>
          </a:prstGeom>
        </p:spPr>
        <p:txBody>
          <a:bodyPr rtlCol="0">
            <a:normAutofit/>
          </a:bodyPr>
          <a:lstStyle>
            <a:lvl1pPr>
              <a:defRPr>
                <a:solidFill>
                  <a:schemeClr val="bg1"/>
                </a:solidFill>
              </a:defRPr>
            </a:lvl1pPr>
          </a:lstStyle>
          <a:p>
            <a:r>
              <a:rPr lang="en-US" dirty="0"/>
              <a:t>Click to edit Master title style</a:t>
            </a:r>
          </a:p>
        </p:txBody>
      </p:sp>
      <p:sp>
        <p:nvSpPr>
          <p:cNvPr id="9" name="Slide Number Placeholder 5"/>
          <p:cNvSpPr>
            <a:spLocks noGrp="1"/>
          </p:cNvSpPr>
          <p:nvPr>
            <p:ph type="sldNum" sz="quarter" idx="4"/>
          </p:nvPr>
        </p:nvSpPr>
        <p:spPr>
          <a:xfrm>
            <a:off x="301752" y="4910328"/>
            <a:ext cx="457200" cy="156324"/>
          </a:xfrm>
          <a:prstGeom prst="rect">
            <a:avLst/>
          </a:prstGeom>
          <a:ln>
            <a:noFill/>
          </a:ln>
        </p:spPr>
        <p:txBody>
          <a:bodyPr/>
          <a:lstStyle>
            <a:lvl1pPr>
              <a:defRPr sz="700">
                <a:solidFill>
                  <a:schemeClr val="bg1"/>
                </a:solidFill>
              </a:defRPr>
            </a:lvl1pPr>
          </a:lstStyle>
          <a:p>
            <a:fld id="{914B13FB-A02F-2C4B-8F74-8D8F993204C7}" type="slidenum">
              <a:rPr lang="en-US" smtClean="0"/>
              <a:pPr/>
              <a:t>‹#›</a:t>
            </a:fld>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39000" y="4717828"/>
            <a:ext cx="1471167" cy="290362"/>
          </a:xfrm>
          <a:prstGeom prst="rect">
            <a:avLst/>
          </a:prstGeom>
        </p:spPr>
      </p:pic>
      <p:sp>
        <p:nvSpPr>
          <p:cNvPr id="8" name="TextBox 11"/>
          <p:cNvSpPr txBox="1">
            <a:spLocks noChangeArrowheads="1"/>
          </p:cNvSpPr>
          <p:nvPr userDrawn="1"/>
        </p:nvSpPr>
        <p:spPr bwMode="auto">
          <a:xfrm>
            <a:off x="1069848" y="4910328"/>
            <a:ext cx="1219200" cy="1615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l" eaLnBrk="1" hangingPunct="1"/>
            <a:r>
              <a:rPr lang="en-US" sz="450" dirty="0">
                <a:solidFill>
                  <a:schemeClr val="bg1"/>
                </a:solidFill>
              </a:rPr>
              <a:t>©  2017 Jack Henry &amp; Associates, Inc.</a:t>
            </a:r>
            <a:r>
              <a:rPr lang="en-US" sz="450" baseline="30000" dirty="0">
                <a:solidFill>
                  <a:schemeClr val="bg1"/>
                </a:solidFill>
              </a:rPr>
              <a:t>®</a:t>
            </a:r>
            <a:endParaRPr lang="en-US" sz="450" dirty="0">
              <a:solidFill>
                <a:schemeClr val="bg1"/>
              </a:solidFill>
            </a:endParaRPr>
          </a:p>
        </p:txBody>
      </p:sp>
    </p:spTree>
    <p:extLst>
      <p:ext uri="{BB962C8B-B14F-4D97-AF65-F5344CB8AC3E}">
        <p14:creationId xmlns:p14="http://schemas.microsoft.com/office/powerpoint/2010/main" val="17363814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urvey">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Slide Number Placeholder 2"/>
          <p:cNvSpPr>
            <a:spLocks noGrp="1"/>
          </p:cNvSpPr>
          <p:nvPr>
            <p:ph type="sldNum" sz="quarter" idx="10"/>
          </p:nvPr>
        </p:nvSpPr>
        <p:spPr/>
        <p:txBody>
          <a:bodyPr/>
          <a:lstStyle/>
          <a:p>
            <a:fld id="{914B13FB-A02F-2C4B-8F74-8D8F993204C7}" type="slidenum">
              <a:rPr lang="en-US" smtClean="0"/>
              <a:pPr/>
              <a:t>‹#›</a:t>
            </a:fld>
            <a:endParaRPr lang="en-US" dirty="0"/>
          </a:p>
        </p:txBody>
      </p:sp>
      <p:sp>
        <p:nvSpPr>
          <p:cNvPr id="5" name="Rectangle 4"/>
          <p:cNvSpPr/>
          <p:nvPr userDrawn="1"/>
        </p:nvSpPr>
        <p:spPr>
          <a:xfrm>
            <a:off x="609600" y="590550"/>
            <a:ext cx="8001000" cy="954107"/>
          </a:xfrm>
          <a:prstGeom prst="rect">
            <a:avLst/>
          </a:prstGeom>
        </p:spPr>
        <p:txBody>
          <a:bodyPr wrap="square">
            <a:spAutoFit/>
          </a:bodyPr>
          <a:lstStyle/>
          <a:p>
            <a:pPr algn="ctr">
              <a:lnSpc>
                <a:spcPct val="100000"/>
              </a:lnSpc>
            </a:pPr>
            <a:r>
              <a:rPr lang="en-US" sz="2800" b="1" dirty="0">
                <a:solidFill>
                  <a:srgbClr val="003C76"/>
                </a:solidFill>
                <a:effectLst/>
              </a:rPr>
              <a:t>Tell us what you think about today’s session.</a:t>
            </a:r>
          </a:p>
          <a:p>
            <a:pPr algn="ctr">
              <a:lnSpc>
                <a:spcPct val="100000"/>
              </a:lnSpc>
            </a:pPr>
            <a:r>
              <a:rPr lang="en-US" sz="2800" b="1" dirty="0">
                <a:solidFill>
                  <a:srgbClr val="003C76"/>
                </a:solidFill>
                <a:effectLst/>
              </a:rPr>
              <a:t>Complete an online survey.</a:t>
            </a:r>
          </a:p>
        </p:txBody>
      </p:sp>
      <p:sp>
        <p:nvSpPr>
          <p:cNvPr id="7" name="Rectangle 6"/>
          <p:cNvSpPr/>
          <p:nvPr userDrawn="1"/>
        </p:nvSpPr>
        <p:spPr>
          <a:xfrm>
            <a:off x="419100" y="1428750"/>
            <a:ext cx="8382000" cy="456343"/>
          </a:xfrm>
          <a:prstGeom prst="rect">
            <a:avLst/>
          </a:prstGeom>
        </p:spPr>
        <p:txBody>
          <a:bodyPr wrap="square">
            <a:spAutoFit/>
          </a:bodyPr>
          <a:lstStyle/>
          <a:p>
            <a:pPr algn="ctr">
              <a:lnSpc>
                <a:spcPct val="200000"/>
              </a:lnSpc>
            </a:pPr>
            <a:r>
              <a:rPr lang="en-US" sz="1400" b="0" dirty="0">
                <a:solidFill>
                  <a:schemeClr val="tx1">
                    <a:lumMod val="75000"/>
                    <a:lumOff val="25000"/>
                  </a:schemeClr>
                </a:solidFill>
                <a:effectLst/>
              </a:rPr>
              <a:t>Survey must be completed for CPE credits.</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887297" y="2050350"/>
            <a:ext cx="3369406" cy="665014"/>
          </a:xfrm>
          <a:prstGeom prst="rect">
            <a:avLst/>
          </a:prstGeom>
        </p:spPr>
      </p:pic>
      <p:sp>
        <p:nvSpPr>
          <p:cNvPr id="9" name="TextBox 11"/>
          <p:cNvSpPr txBox="1">
            <a:spLocks noChangeArrowheads="1"/>
          </p:cNvSpPr>
          <p:nvPr userDrawn="1"/>
        </p:nvSpPr>
        <p:spPr bwMode="auto">
          <a:xfrm>
            <a:off x="1069848" y="4910328"/>
            <a:ext cx="1219200" cy="1615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l" eaLnBrk="1" hangingPunct="1"/>
            <a:r>
              <a:rPr lang="en-US" sz="450" dirty="0">
                <a:solidFill>
                  <a:schemeClr val="tx1"/>
                </a:solidFill>
              </a:rPr>
              <a:t>©  2017 Jack Henry &amp; Associates, Inc.</a:t>
            </a:r>
            <a:r>
              <a:rPr lang="en-US" sz="450" baseline="30000" dirty="0">
                <a:solidFill>
                  <a:schemeClr val="tx1"/>
                </a:solidFill>
              </a:rPr>
              <a:t>®</a:t>
            </a:r>
            <a:endParaRPr lang="en-US" sz="450" dirty="0">
              <a:solidFill>
                <a:schemeClr val="tx1"/>
              </a:solidFill>
            </a:endParaRPr>
          </a:p>
        </p:txBody>
      </p:sp>
    </p:spTree>
    <p:extLst>
      <p:ext uri="{BB962C8B-B14F-4D97-AF65-F5344CB8AC3E}">
        <p14:creationId xmlns:p14="http://schemas.microsoft.com/office/powerpoint/2010/main" val="16165103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8" cstate="screen">
            <a:alphaModFix amt="0"/>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27" name="Title Placeholder 1"/>
          <p:cNvSpPr>
            <a:spLocks noGrp="1"/>
          </p:cNvSpPr>
          <p:nvPr>
            <p:ph type="title"/>
          </p:nvPr>
        </p:nvSpPr>
        <p:spPr bwMode="auto">
          <a:xfrm>
            <a:off x="304800" y="320040"/>
            <a:ext cx="8458200" cy="422672"/>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8" name="Text Placeholder 2"/>
          <p:cNvSpPr>
            <a:spLocks noGrp="1"/>
          </p:cNvSpPr>
          <p:nvPr>
            <p:ph type="body" idx="1"/>
          </p:nvPr>
        </p:nvSpPr>
        <p:spPr bwMode="auto">
          <a:xfrm>
            <a:off x="304800" y="896111"/>
            <a:ext cx="8458200" cy="3584448"/>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9" name="TextBox 11"/>
          <p:cNvSpPr txBox="1">
            <a:spLocks noChangeArrowheads="1"/>
          </p:cNvSpPr>
          <p:nvPr/>
        </p:nvSpPr>
        <p:spPr bwMode="auto">
          <a:xfrm>
            <a:off x="1066800" y="4912956"/>
            <a:ext cx="1219200" cy="1615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l" eaLnBrk="1" hangingPunct="1"/>
            <a:r>
              <a:rPr lang="en-US" sz="450" dirty="0">
                <a:solidFill>
                  <a:schemeClr val="tx1"/>
                </a:solidFill>
              </a:rPr>
              <a:t>©  2017 Jack Henry &amp; Associates, Inc.</a:t>
            </a:r>
            <a:r>
              <a:rPr lang="en-US" sz="450" baseline="30000" dirty="0">
                <a:solidFill>
                  <a:schemeClr val="tx1"/>
                </a:solidFill>
              </a:rPr>
              <a:t>®</a:t>
            </a:r>
            <a:endParaRPr lang="en-US" sz="450" dirty="0">
              <a:solidFill>
                <a:schemeClr val="tx1"/>
              </a:solidFill>
            </a:endParaRPr>
          </a:p>
        </p:txBody>
      </p:sp>
      <p:sp>
        <p:nvSpPr>
          <p:cNvPr id="8" name="Slide Number Placeholder 5"/>
          <p:cNvSpPr>
            <a:spLocks noGrp="1"/>
          </p:cNvSpPr>
          <p:nvPr>
            <p:ph type="sldNum" sz="quarter" idx="4"/>
          </p:nvPr>
        </p:nvSpPr>
        <p:spPr>
          <a:xfrm>
            <a:off x="304800" y="4910328"/>
            <a:ext cx="609600" cy="156324"/>
          </a:xfrm>
          <a:prstGeom prst="rect">
            <a:avLst/>
          </a:prstGeom>
          <a:ln>
            <a:noFill/>
          </a:ln>
        </p:spPr>
        <p:txBody>
          <a:bodyPr anchor="ctr"/>
          <a:lstStyle>
            <a:lvl1pPr>
              <a:defRPr sz="700">
                <a:solidFill>
                  <a:schemeClr val="tx1"/>
                </a:solidFill>
              </a:defRPr>
            </a:lvl1pPr>
          </a:lstStyle>
          <a:p>
            <a:fld id="{914B13FB-A02F-2C4B-8F74-8D8F993204C7}" type="slidenum">
              <a:rPr lang="en-US" smtClean="0"/>
              <a:pPr/>
              <a:t>‹#›</a:t>
            </a:fld>
            <a:endParaRPr lang="en-US" dirty="0"/>
          </a:p>
        </p:txBody>
      </p:sp>
      <p:pic>
        <p:nvPicPr>
          <p:cNvPr id="3" name="Picture 2"/>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7239000" y="4717828"/>
            <a:ext cx="1471168" cy="290362"/>
          </a:xfrm>
          <a:prstGeom prst="rect">
            <a:avLst/>
          </a:prstGeom>
        </p:spPr>
      </p:pic>
    </p:spTree>
  </p:cSld>
  <p:clrMap bg1="lt1" tx1="dk1" bg2="lt2" tx2="dk2" accent1="accent1" accent2="accent2" accent3="accent3" accent4="accent4" accent5="accent5" accent6="accent6" hlink="hlink" folHlink="folHlink"/>
  <p:sldLayoutIdLst>
    <p:sldLayoutId id="2147483693" r:id="rId1"/>
    <p:sldLayoutId id="2147483700" r:id="rId2"/>
    <p:sldLayoutId id="2147483703" r:id="rId3"/>
    <p:sldLayoutId id="2147483702" r:id="rId4"/>
    <p:sldLayoutId id="2147483698" r:id="rId5"/>
    <p:sldLayoutId id="2147483701" r:id="rId6"/>
  </p:sldLayoutIdLst>
  <p:hf hdr="0" ftr="0"/>
  <p:txStyles>
    <p:titleStyle>
      <a:lvl1pPr algn="l" defTabSz="342884" rtl="0" eaLnBrk="1" fontAlgn="base" hangingPunct="1">
        <a:spcBef>
          <a:spcPct val="0"/>
        </a:spcBef>
        <a:spcAft>
          <a:spcPct val="0"/>
        </a:spcAft>
        <a:defRPr sz="3200" b="1" kern="1200">
          <a:solidFill>
            <a:srgbClr val="014179"/>
          </a:solidFill>
          <a:latin typeface="Arial"/>
          <a:ea typeface="ＭＳ Ｐゴシック" charset="0"/>
          <a:cs typeface="Arial"/>
        </a:defRPr>
      </a:lvl1pPr>
      <a:lvl2pPr algn="l" defTabSz="342884" rtl="0" eaLnBrk="1" fontAlgn="base" hangingPunct="1">
        <a:spcBef>
          <a:spcPct val="0"/>
        </a:spcBef>
        <a:spcAft>
          <a:spcPct val="0"/>
        </a:spcAft>
        <a:defRPr sz="2250" b="1">
          <a:solidFill>
            <a:srgbClr val="7F7F7F"/>
          </a:solidFill>
          <a:latin typeface="Arial" charset="0"/>
          <a:ea typeface="ＭＳ Ｐゴシック" charset="0"/>
          <a:cs typeface="Arial" charset="0"/>
        </a:defRPr>
      </a:lvl2pPr>
      <a:lvl3pPr algn="l" defTabSz="342884" rtl="0" eaLnBrk="1" fontAlgn="base" hangingPunct="1">
        <a:spcBef>
          <a:spcPct val="0"/>
        </a:spcBef>
        <a:spcAft>
          <a:spcPct val="0"/>
        </a:spcAft>
        <a:defRPr sz="2250" b="1">
          <a:solidFill>
            <a:srgbClr val="7F7F7F"/>
          </a:solidFill>
          <a:latin typeface="Arial" charset="0"/>
          <a:ea typeface="ＭＳ Ｐゴシック" charset="0"/>
          <a:cs typeface="Arial" charset="0"/>
        </a:defRPr>
      </a:lvl3pPr>
      <a:lvl4pPr algn="l" defTabSz="342884" rtl="0" eaLnBrk="1" fontAlgn="base" hangingPunct="1">
        <a:spcBef>
          <a:spcPct val="0"/>
        </a:spcBef>
        <a:spcAft>
          <a:spcPct val="0"/>
        </a:spcAft>
        <a:defRPr sz="2250" b="1">
          <a:solidFill>
            <a:srgbClr val="7F7F7F"/>
          </a:solidFill>
          <a:latin typeface="Arial" charset="0"/>
          <a:ea typeface="ＭＳ Ｐゴシック" charset="0"/>
          <a:cs typeface="Arial" charset="0"/>
        </a:defRPr>
      </a:lvl4pPr>
      <a:lvl5pPr algn="l" defTabSz="342884" rtl="0" eaLnBrk="1" fontAlgn="base" hangingPunct="1">
        <a:spcBef>
          <a:spcPct val="0"/>
        </a:spcBef>
        <a:spcAft>
          <a:spcPct val="0"/>
        </a:spcAft>
        <a:defRPr sz="2250" b="1">
          <a:solidFill>
            <a:srgbClr val="7F7F7F"/>
          </a:solidFill>
          <a:latin typeface="Arial" charset="0"/>
          <a:ea typeface="ＭＳ Ｐゴシック" charset="0"/>
          <a:cs typeface="Arial" charset="0"/>
        </a:defRPr>
      </a:lvl5pPr>
      <a:lvl6pPr marL="342884" algn="l" defTabSz="342884" rtl="0" eaLnBrk="1" fontAlgn="base" hangingPunct="1">
        <a:spcBef>
          <a:spcPct val="0"/>
        </a:spcBef>
        <a:spcAft>
          <a:spcPct val="0"/>
        </a:spcAft>
        <a:defRPr sz="2250" b="1">
          <a:solidFill>
            <a:srgbClr val="7F7F7F"/>
          </a:solidFill>
          <a:latin typeface="Arial" charset="0"/>
          <a:cs typeface="Arial" charset="0"/>
        </a:defRPr>
      </a:lvl6pPr>
      <a:lvl7pPr marL="685766" algn="l" defTabSz="342884" rtl="0" eaLnBrk="1" fontAlgn="base" hangingPunct="1">
        <a:spcBef>
          <a:spcPct val="0"/>
        </a:spcBef>
        <a:spcAft>
          <a:spcPct val="0"/>
        </a:spcAft>
        <a:defRPr sz="2250" b="1">
          <a:solidFill>
            <a:srgbClr val="7F7F7F"/>
          </a:solidFill>
          <a:latin typeface="Arial" charset="0"/>
          <a:cs typeface="Arial" charset="0"/>
        </a:defRPr>
      </a:lvl7pPr>
      <a:lvl8pPr marL="1028649" algn="l" defTabSz="342884" rtl="0" eaLnBrk="1" fontAlgn="base" hangingPunct="1">
        <a:spcBef>
          <a:spcPct val="0"/>
        </a:spcBef>
        <a:spcAft>
          <a:spcPct val="0"/>
        </a:spcAft>
        <a:defRPr sz="2250" b="1">
          <a:solidFill>
            <a:srgbClr val="7F7F7F"/>
          </a:solidFill>
          <a:latin typeface="Arial" charset="0"/>
          <a:cs typeface="Arial" charset="0"/>
        </a:defRPr>
      </a:lvl8pPr>
      <a:lvl9pPr marL="1371532" algn="l" defTabSz="342884" rtl="0" eaLnBrk="1" fontAlgn="base" hangingPunct="1">
        <a:spcBef>
          <a:spcPct val="0"/>
        </a:spcBef>
        <a:spcAft>
          <a:spcPct val="0"/>
        </a:spcAft>
        <a:defRPr sz="2250" b="1">
          <a:solidFill>
            <a:srgbClr val="7F7F7F"/>
          </a:solidFill>
          <a:latin typeface="Arial" charset="0"/>
          <a:cs typeface="Arial" charset="0"/>
        </a:defRPr>
      </a:lvl9pPr>
    </p:titleStyle>
    <p:bodyStyle>
      <a:lvl1pPr marL="257162" indent="-257162" algn="l" defTabSz="342884" rtl="0" eaLnBrk="1" fontAlgn="base" hangingPunct="1">
        <a:spcBef>
          <a:spcPct val="20000"/>
        </a:spcBef>
        <a:spcAft>
          <a:spcPct val="0"/>
        </a:spcAft>
        <a:buClr>
          <a:srgbClr val="215968"/>
        </a:buClr>
        <a:buSzPct val="90000"/>
        <a:buFont typeface="Arial" charset="0"/>
        <a:buChar char="•"/>
        <a:defRPr sz="2400" kern="1200">
          <a:solidFill>
            <a:schemeClr val="tx1"/>
          </a:solidFill>
          <a:latin typeface="Arial"/>
          <a:ea typeface="ＭＳ Ｐゴシック" charset="0"/>
          <a:cs typeface="Arial"/>
        </a:defRPr>
      </a:lvl1pPr>
      <a:lvl2pPr marL="557185" indent="-214303" algn="l" defTabSz="342884" rtl="0" eaLnBrk="1" fontAlgn="base" hangingPunct="1">
        <a:spcBef>
          <a:spcPct val="20000"/>
        </a:spcBef>
        <a:spcAft>
          <a:spcPct val="0"/>
        </a:spcAft>
        <a:buClr>
          <a:srgbClr val="1C4B58"/>
        </a:buClr>
        <a:buSzPct val="90000"/>
        <a:buFont typeface="Arial" panose="020B0604020202020204" pitchFamily="34" charset="0"/>
        <a:buChar char="−"/>
        <a:defRPr sz="2400" kern="1200">
          <a:solidFill>
            <a:schemeClr val="tx1"/>
          </a:solidFill>
          <a:latin typeface="Arial"/>
          <a:ea typeface="Arial" charset="0"/>
          <a:cs typeface="Arial"/>
        </a:defRPr>
      </a:lvl2pPr>
      <a:lvl3pPr marL="857207" indent="-171442" algn="l" defTabSz="342884" rtl="0" eaLnBrk="1" fontAlgn="base" hangingPunct="1">
        <a:spcBef>
          <a:spcPct val="20000"/>
        </a:spcBef>
        <a:spcAft>
          <a:spcPct val="0"/>
        </a:spcAft>
        <a:buClr>
          <a:srgbClr val="215968"/>
        </a:buClr>
        <a:buSzPct val="90000"/>
        <a:buFont typeface="Arial" panose="020B0604020202020204" pitchFamily="34" charset="0"/>
        <a:buChar char="˃"/>
        <a:defRPr sz="2400" kern="1200">
          <a:solidFill>
            <a:schemeClr val="tx1"/>
          </a:solidFill>
          <a:latin typeface="Arial"/>
          <a:ea typeface="Arial" charset="0"/>
          <a:cs typeface="Arial"/>
        </a:defRPr>
      </a:lvl3pPr>
      <a:lvl4pPr marL="1200090" indent="-171442" algn="l" defTabSz="342884" rtl="0" eaLnBrk="1" fontAlgn="base" hangingPunct="1">
        <a:spcBef>
          <a:spcPct val="20000"/>
        </a:spcBef>
        <a:spcAft>
          <a:spcPct val="0"/>
        </a:spcAft>
        <a:buClr>
          <a:srgbClr val="215968"/>
        </a:buClr>
        <a:buSzPct val="90000"/>
        <a:buFont typeface="Arial" charset="0"/>
        <a:buChar char="•"/>
        <a:defRPr sz="2400" kern="1200">
          <a:solidFill>
            <a:schemeClr val="tx1"/>
          </a:solidFill>
          <a:latin typeface="Arial"/>
          <a:ea typeface="Arial" charset="0"/>
          <a:cs typeface="Arial"/>
        </a:defRPr>
      </a:lvl4pPr>
      <a:lvl5pPr marL="1542974" indent="-171442" algn="l" defTabSz="342884" rtl="0" eaLnBrk="1" fontAlgn="base" hangingPunct="1">
        <a:spcBef>
          <a:spcPct val="20000"/>
        </a:spcBef>
        <a:spcAft>
          <a:spcPct val="0"/>
        </a:spcAft>
        <a:buClr>
          <a:srgbClr val="215968"/>
        </a:buClr>
        <a:buSzPct val="90000"/>
        <a:buFont typeface="Arial" panose="020B0604020202020204" pitchFamily="34" charset="0"/>
        <a:buChar char="−"/>
        <a:defRPr sz="2400" kern="1200">
          <a:solidFill>
            <a:schemeClr val="tx1"/>
          </a:solidFill>
          <a:latin typeface="Arial"/>
          <a:ea typeface="Arial" charset="0"/>
          <a:cs typeface="Arial"/>
        </a:defRPr>
      </a:lvl5pPr>
      <a:lvl6pPr marL="1885856" indent="-171442" algn="l" defTabSz="342884" rtl="0" eaLnBrk="1" latinLnBrk="0" hangingPunct="1">
        <a:spcBef>
          <a:spcPct val="20000"/>
        </a:spcBef>
        <a:buFont typeface="Arial"/>
        <a:buChar char="•"/>
        <a:defRPr sz="1500" kern="1200">
          <a:solidFill>
            <a:schemeClr val="tx1"/>
          </a:solidFill>
          <a:latin typeface="+mn-lt"/>
          <a:ea typeface="+mn-ea"/>
          <a:cs typeface="+mn-cs"/>
        </a:defRPr>
      </a:lvl6pPr>
      <a:lvl7pPr marL="2228739" indent="-171442" algn="l" defTabSz="342884" rtl="0" eaLnBrk="1" latinLnBrk="0" hangingPunct="1">
        <a:spcBef>
          <a:spcPct val="20000"/>
        </a:spcBef>
        <a:buFont typeface="Arial"/>
        <a:buChar char="•"/>
        <a:defRPr sz="1500" kern="1200">
          <a:solidFill>
            <a:schemeClr val="tx1"/>
          </a:solidFill>
          <a:latin typeface="+mn-lt"/>
          <a:ea typeface="+mn-ea"/>
          <a:cs typeface="+mn-cs"/>
        </a:defRPr>
      </a:lvl7pPr>
      <a:lvl8pPr marL="2571622" indent="-171442" algn="l" defTabSz="342884" rtl="0" eaLnBrk="1" latinLnBrk="0" hangingPunct="1">
        <a:spcBef>
          <a:spcPct val="20000"/>
        </a:spcBef>
        <a:buFont typeface="Arial"/>
        <a:buChar char="•"/>
        <a:defRPr sz="1500" kern="1200">
          <a:solidFill>
            <a:schemeClr val="tx1"/>
          </a:solidFill>
          <a:latin typeface="+mn-lt"/>
          <a:ea typeface="+mn-ea"/>
          <a:cs typeface="+mn-cs"/>
        </a:defRPr>
      </a:lvl8pPr>
      <a:lvl9pPr marL="2914505" indent="-171442" algn="l" defTabSz="342884"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884" rtl="0" eaLnBrk="1" latinLnBrk="0" hangingPunct="1">
        <a:defRPr sz="1350" kern="1200">
          <a:solidFill>
            <a:schemeClr val="tx1"/>
          </a:solidFill>
          <a:latin typeface="+mn-lt"/>
          <a:ea typeface="+mn-ea"/>
          <a:cs typeface="+mn-cs"/>
        </a:defRPr>
      </a:lvl1pPr>
      <a:lvl2pPr marL="342884" algn="l" defTabSz="342884" rtl="0" eaLnBrk="1" latinLnBrk="0" hangingPunct="1">
        <a:defRPr sz="1350" kern="1200">
          <a:solidFill>
            <a:schemeClr val="tx1"/>
          </a:solidFill>
          <a:latin typeface="+mn-lt"/>
          <a:ea typeface="+mn-ea"/>
          <a:cs typeface="+mn-cs"/>
        </a:defRPr>
      </a:lvl2pPr>
      <a:lvl3pPr marL="685766" algn="l" defTabSz="342884" rtl="0" eaLnBrk="1" latinLnBrk="0" hangingPunct="1">
        <a:defRPr sz="1350" kern="1200">
          <a:solidFill>
            <a:schemeClr val="tx1"/>
          </a:solidFill>
          <a:latin typeface="+mn-lt"/>
          <a:ea typeface="+mn-ea"/>
          <a:cs typeface="+mn-cs"/>
        </a:defRPr>
      </a:lvl3pPr>
      <a:lvl4pPr marL="1028649" algn="l" defTabSz="342884" rtl="0" eaLnBrk="1" latinLnBrk="0" hangingPunct="1">
        <a:defRPr sz="1350" kern="1200">
          <a:solidFill>
            <a:schemeClr val="tx1"/>
          </a:solidFill>
          <a:latin typeface="+mn-lt"/>
          <a:ea typeface="+mn-ea"/>
          <a:cs typeface="+mn-cs"/>
        </a:defRPr>
      </a:lvl4pPr>
      <a:lvl5pPr marL="1371532" algn="l" defTabSz="342884" rtl="0" eaLnBrk="1" latinLnBrk="0" hangingPunct="1">
        <a:defRPr sz="1350" kern="1200">
          <a:solidFill>
            <a:schemeClr val="tx1"/>
          </a:solidFill>
          <a:latin typeface="+mn-lt"/>
          <a:ea typeface="+mn-ea"/>
          <a:cs typeface="+mn-cs"/>
        </a:defRPr>
      </a:lvl5pPr>
      <a:lvl6pPr marL="1714415" algn="l" defTabSz="342884" rtl="0" eaLnBrk="1" latinLnBrk="0" hangingPunct="1">
        <a:defRPr sz="1350" kern="1200">
          <a:solidFill>
            <a:schemeClr val="tx1"/>
          </a:solidFill>
          <a:latin typeface="+mn-lt"/>
          <a:ea typeface="+mn-ea"/>
          <a:cs typeface="+mn-cs"/>
        </a:defRPr>
      </a:lvl6pPr>
      <a:lvl7pPr marL="2057297" algn="l" defTabSz="342884" rtl="0" eaLnBrk="1" latinLnBrk="0" hangingPunct="1">
        <a:defRPr sz="1350" kern="1200">
          <a:solidFill>
            <a:schemeClr val="tx1"/>
          </a:solidFill>
          <a:latin typeface="+mn-lt"/>
          <a:ea typeface="+mn-ea"/>
          <a:cs typeface="+mn-cs"/>
        </a:defRPr>
      </a:lvl7pPr>
      <a:lvl8pPr marL="2400180" algn="l" defTabSz="342884" rtl="0" eaLnBrk="1" latinLnBrk="0" hangingPunct="1">
        <a:defRPr sz="1350" kern="1200">
          <a:solidFill>
            <a:schemeClr val="tx1"/>
          </a:solidFill>
          <a:latin typeface="+mn-lt"/>
          <a:ea typeface="+mn-ea"/>
          <a:cs typeface="+mn-cs"/>
        </a:defRPr>
      </a:lvl8pPr>
      <a:lvl9pPr marL="2743064" algn="l" defTabSz="342884"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ctrTitle"/>
          </p:nvPr>
        </p:nvSpPr>
        <p:spPr/>
        <p:txBody>
          <a:bodyPr/>
          <a:lstStyle/>
          <a:p>
            <a:r>
              <a:rPr lang="en-US" dirty="0"/>
              <a:t>Client Services: Follow the Yellow Brick Road</a:t>
            </a:r>
          </a:p>
        </p:txBody>
      </p:sp>
      <p:sp>
        <p:nvSpPr>
          <p:cNvPr id="11" name="Subtitle 10"/>
          <p:cNvSpPr>
            <a:spLocks noGrp="1"/>
          </p:cNvSpPr>
          <p:nvPr>
            <p:ph type="subTitle" idx="1"/>
          </p:nvPr>
        </p:nvSpPr>
        <p:spPr>
          <a:xfrm>
            <a:off x="682826" y="1765674"/>
            <a:ext cx="7927773" cy="367205"/>
          </a:xfrm>
        </p:spPr>
        <p:txBody>
          <a:bodyPr/>
          <a:lstStyle/>
          <a:p>
            <a:r>
              <a:rPr lang="en-US" dirty="0"/>
              <a:t>JHB-Client.02</a:t>
            </a:r>
          </a:p>
        </p:txBody>
      </p:sp>
      <p:sp>
        <p:nvSpPr>
          <p:cNvPr id="12" name="Text Placeholder 11"/>
          <p:cNvSpPr>
            <a:spLocks noGrp="1"/>
          </p:cNvSpPr>
          <p:nvPr>
            <p:ph type="body" sz="quarter" idx="10"/>
          </p:nvPr>
        </p:nvSpPr>
        <p:spPr>
          <a:xfrm>
            <a:off x="690335" y="2462316"/>
            <a:ext cx="7922986" cy="381000"/>
          </a:xfrm>
        </p:spPr>
        <p:txBody>
          <a:bodyPr/>
          <a:lstStyle/>
          <a:p>
            <a:r>
              <a:rPr lang="en-US" dirty="0"/>
              <a:t>Don Poulson, Marilyn Bournes, Donna England, Sonya Knudtson, Jeri Homler, Jodi Cooper, Brian Gregory, Adam Keefer, James Christopher</a:t>
            </a:r>
          </a:p>
        </p:txBody>
      </p:sp>
    </p:spTree>
    <p:extLst>
      <p:ext uri="{BB962C8B-B14F-4D97-AF65-F5344CB8AC3E}">
        <p14:creationId xmlns:p14="http://schemas.microsoft.com/office/powerpoint/2010/main" val="17603518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914B13FB-A02F-2C4B-8F74-8D8F993204C7}" type="slidenum">
              <a:rPr lang="en-US" smtClean="0"/>
              <a:pPr/>
              <a:t>10</a:t>
            </a:fld>
            <a:endParaRPr lang="en-US" dirty="0"/>
          </a:p>
        </p:txBody>
      </p:sp>
      <p:sp>
        <p:nvSpPr>
          <p:cNvPr id="3" name="Content Placeholder 2"/>
          <p:cNvSpPr>
            <a:spLocks noGrp="1"/>
          </p:cNvSpPr>
          <p:nvPr>
            <p:ph idx="1"/>
          </p:nvPr>
        </p:nvSpPr>
        <p:spPr/>
        <p:txBody>
          <a:bodyPr anchor="ctr"/>
          <a:lstStyle/>
          <a:p>
            <a:pPr marL="0" indent="0">
              <a:buNone/>
            </a:pPr>
            <a:r>
              <a:rPr lang="en-US" sz="1800" dirty="0"/>
              <a:t>This will be an interactive session with various stations representing Client Services consulting opportunities and how we can personalize what we do to fit your needs. Stations will be manned by Client Services experts and will cover information on Operational Assessments, Menu Audits, SilverLake Global Security, Infrastructure Health Check, Technology Planning/Account Review, </a:t>
            </a:r>
            <a:r>
              <a:rPr lang="en-US" sz="1800" dirty="0" err="1"/>
              <a:t>Xperience</a:t>
            </a:r>
            <a:r>
              <a:rPr lang="en-US" sz="1800" dirty="0"/>
              <a:t> Implementation and Rollout Consulting, and much more!</a:t>
            </a:r>
          </a:p>
        </p:txBody>
      </p:sp>
      <p:pic>
        <p:nvPicPr>
          <p:cNvPr id="4" name="Picture 3"/>
          <p:cNvPicPr>
            <a:picLocks noChangeAspect="1"/>
          </p:cNvPicPr>
          <p:nvPr/>
        </p:nvPicPr>
        <p:blipFill>
          <a:blip r:embed="rId2"/>
          <a:stretch>
            <a:fillRect/>
          </a:stretch>
        </p:blipFill>
        <p:spPr>
          <a:xfrm>
            <a:off x="267599" y="133350"/>
            <a:ext cx="8608801" cy="4572000"/>
          </a:xfrm>
          <a:prstGeom prst="rect">
            <a:avLst/>
          </a:prstGeom>
        </p:spPr>
      </p:pic>
      <p:sp>
        <p:nvSpPr>
          <p:cNvPr id="5" name="TextBox 4"/>
          <p:cNvSpPr txBox="1"/>
          <p:nvPr/>
        </p:nvSpPr>
        <p:spPr>
          <a:xfrm>
            <a:off x="2895600" y="1352550"/>
            <a:ext cx="2057400" cy="646331"/>
          </a:xfrm>
          <a:prstGeom prst="rect">
            <a:avLst/>
          </a:prstGeom>
          <a:noFill/>
        </p:spPr>
        <p:txBody>
          <a:bodyPr wrap="square" rtlCol="0">
            <a:spAutoFit/>
          </a:bodyPr>
          <a:lstStyle/>
          <a:p>
            <a:r>
              <a:rPr lang="en-US" dirty="0"/>
              <a:t>Strike Team discussions</a:t>
            </a:r>
          </a:p>
        </p:txBody>
      </p:sp>
    </p:spTree>
    <p:extLst>
      <p:ext uri="{BB962C8B-B14F-4D97-AF65-F5344CB8AC3E}">
        <p14:creationId xmlns:p14="http://schemas.microsoft.com/office/powerpoint/2010/main" val="32442749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914B13FB-A02F-2C4B-8F74-8D8F993204C7}" type="slidenum">
              <a:rPr lang="en-US" smtClean="0"/>
              <a:pPr/>
              <a:t>11</a:t>
            </a:fld>
            <a:endParaRPr lang="en-US" dirty="0"/>
          </a:p>
        </p:txBody>
      </p:sp>
      <p:sp>
        <p:nvSpPr>
          <p:cNvPr id="3" name="Content Placeholder 2"/>
          <p:cNvSpPr>
            <a:spLocks noGrp="1"/>
          </p:cNvSpPr>
          <p:nvPr>
            <p:ph idx="1"/>
          </p:nvPr>
        </p:nvSpPr>
        <p:spPr/>
        <p:txBody>
          <a:bodyPr anchor="ctr"/>
          <a:lstStyle/>
          <a:p>
            <a:pPr marL="0" indent="0">
              <a:buNone/>
            </a:pPr>
            <a:r>
              <a:rPr lang="en-US" sz="1800" dirty="0"/>
              <a:t>This will be an interactive session with various stations representing Client Services consulting opportunities and how we can personalize what we do to fit your needs. Stations will be manned by Client Services experts and will cover information on Operational Assessments, Menu Audits, SilverLake Global Security, Infrastructure Health Check, Technology Planning/Account Review, </a:t>
            </a:r>
            <a:r>
              <a:rPr lang="en-US" sz="1800" dirty="0" err="1"/>
              <a:t>Xperience</a:t>
            </a:r>
            <a:r>
              <a:rPr lang="en-US" sz="1800" dirty="0"/>
              <a:t> Implementation and Rollout Consulting, and much more!</a:t>
            </a:r>
          </a:p>
        </p:txBody>
      </p:sp>
      <p:pic>
        <p:nvPicPr>
          <p:cNvPr id="4" name="Picture 3"/>
          <p:cNvPicPr>
            <a:picLocks noChangeAspect="1"/>
          </p:cNvPicPr>
          <p:nvPr/>
        </p:nvPicPr>
        <p:blipFill>
          <a:blip r:embed="rId2"/>
          <a:stretch>
            <a:fillRect/>
          </a:stretch>
        </p:blipFill>
        <p:spPr>
          <a:xfrm>
            <a:off x="267599" y="133350"/>
            <a:ext cx="8608801" cy="4572000"/>
          </a:xfrm>
          <a:prstGeom prst="rect">
            <a:avLst/>
          </a:prstGeom>
        </p:spPr>
      </p:pic>
      <p:sp>
        <p:nvSpPr>
          <p:cNvPr id="5" name="TextBox 4"/>
          <p:cNvSpPr txBox="1"/>
          <p:nvPr/>
        </p:nvSpPr>
        <p:spPr>
          <a:xfrm>
            <a:off x="4495800" y="1276350"/>
            <a:ext cx="2362200" cy="646331"/>
          </a:xfrm>
          <a:prstGeom prst="rect">
            <a:avLst/>
          </a:prstGeom>
          <a:noFill/>
        </p:spPr>
        <p:txBody>
          <a:bodyPr wrap="square" rtlCol="0">
            <a:spAutoFit/>
          </a:bodyPr>
          <a:lstStyle/>
          <a:p>
            <a:r>
              <a:rPr lang="en-US" dirty="0" err="1"/>
              <a:t>Xp</a:t>
            </a:r>
            <a:r>
              <a:rPr lang="en-US" dirty="0"/>
              <a:t> Implementation  Rollout Consulting</a:t>
            </a:r>
          </a:p>
        </p:txBody>
      </p:sp>
    </p:spTree>
    <p:extLst>
      <p:ext uri="{BB962C8B-B14F-4D97-AF65-F5344CB8AC3E}">
        <p14:creationId xmlns:p14="http://schemas.microsoft.com/office/powerpoint/2010/main" val="33850977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914B13FB-A02F-2C4B-8F74-8D8F993204C7}" type="slidenum">
              <a:rPr lang="en-US" smtClean="0"/>
              <a:pPr/>
              <a:t>12</a:t>
            </a:fld>
            <a:endParaRPr lang="en-US" dirty="0"/>
          </a:p>
        </p:txBody>
      </p:sp>
      <p:sp>
        <p:nvSpPr>
          <p:cNvPr id="3" name="Content Placeholder 2"/>
          <p:cNvSpPr>
            <a:spLocks noGrp="1"/>
          </p:cNvSpPr>
          <p:nvPr>
            <p:ph idx="1"/>
          </p:nvPr>
        </p:nvSpPr>
        <p:spPr/>
        <p:txBody>
          <a:bodyPr anchor="ctr"/>
          <a:lstStyle/>
          <a:p>
            <a:pPr marL="0" indent="0">
              <a:buNone/>
            </a:pPr>
            <a:r>
              <a:rPr lang="en-US" sz="1800" dirty="0"/>
              <a:t>This will be an interactive session with various stations representing Client Services consulting opportunities and how we can personalize what we do to fit your needs. Stations will be manned by Client Services experts and will cover information on Operational Assessments, Menu Audits, SilverLake Global Security, Infrastructure Health Check, Technology Planning/Account Review, </a:t>
            </a:r>
            <a:r>
              <a:rPr lang="en-US" sz="1800" dirty="0" err="1"/>
              <a:t>Xperience</a:t>
            </a:r>
            <a:r>
              <a:rPr lang="en-US" sz="1800" dirty="0"/>
              <a:t> Implementation and Rollout Consulting, and much more!</a:t>
            </a:r>
          </a:p>
        </p:txBody>
      </p:sp>
      <p:pic>
        <p:nvPicPr>
          <p:cNvPr id="4" name="Picture 3"/>
          <p:cNvPicPr>
            <a:picLocks noChangeAspect="1"/>
          </p:cNvPicPr>
          <p:nvPr/>
        </p:nvPicPr>
        <p:blipFill>
          <a:blip r:embed="rId2"/>
          <a:stretch>
            <a:fillRect/>
          </a:stretch>
        </p:blipFill>
        <p:spPr>
          <a:xfrm>
            <a:off x="267599" y="133350"/>
            <a:ext cx="8608801" cy="4572000"/>
          </a:xfrm>
          <a:prstGeom prst="rect">
            <a:avLst/>
          </a:prstGeom>
        </p:spPr>
      </p:pic>
      <p:sp>
        <p:nvSpPr>
          <p:cNvPr id="5" name="TextBox 4"/>
          <p:cNvSpPr txBox="1"/>
          <p:nvPr/>
        </p:nvSpPr>
        <p:spPr>
          <a:xfrm>
            <a:off x="6629400" y="1352550"/>
            <a:ext cx="1143000" cy="369332"/>
          </a:xfrm>
          <a:prstGeom prst="rect">
            <a:avLst/>
          </a:prstGeom>
          <a:noFill/>
        </p:spPr>
        <p:txBody>
          <a:bodyPr wrap="square" rtlCol="0">
            <a:spAutoFit/>
          </a:bodyPr>
          <a:lstStyle/>
          <a:p>
            <a:r>
              <a:rPr lang="en-US" dirty="0" err="1"/>
              <a:t>jhaEWF</a:t>
            </a:r>
            <a:r>
              <a:rPr lang="en-US" dirty="0"/>
              <a:t>	</a:t>
            </a:r>
          </a:p>
        </p:txBody>
      </p:sp>
    </p:spTree>
    <p:extLst>
      <p:ext uri="{BB962C8B-B14F-4D97-AF65-F5344CB8AC3E}">
        <p14:creationId xmlns:p14="http://schemas.microsoft.com/office/powerpoint/2010/main" val="26011251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914B13FB-A02F-2C4B-8F74-8D8F993204C7}" type="slidenum">
              <a:rPr lang="en-US" smtClean="0"/>
              <a:pPr/>
              <a:t>13</a:t>
            </a:fld>
            <a:endParaRPr lang="en-US" dirty="0"/>
          </a:p>
        </p:txBody>
      </p:sp>
      <p:sp>
        <p:nvSpPr>
          <p:cNvPr id="3" name="Content Placeholder 2"/>
          <p:cNvSpPr>
            <a:spLocks noGrp="1"/>
          </p:cNvSpPr>
          <p:nvPr>
            <p:ph idx="1"/>
          </p:nvPr>
        </p:nvSpPr>
        <p:spPr/>
        <p:txBody>
          <a:bodyPr anchor="ctr"/>
          <a:lstStyle/>
          <a:p>
            <a:pPr marL="0" indent="0">
              <a:buNone/>
            </a:pPr>
            <a:r>
              <a:rPr lang="en-US" sz="1800" dirty="0"/>
              <a:t>This will be an interactive session with various stations representing Client Services consulting opportunities and how we can personalize what we do to fit your needs. Stations will be manned by Client Services experts and will cover information on Operational Assessments, Menu Audits, SilverLake Global Security, Infrastructure Health Check, Technology Planning/Account Review, </a:t>
            </a:r>
            <a:r>
              <a:rPr lang="en-US" sz="1800" dirty="0" err="1"/>
              <a:t>Xperience</a:t>
            </a:r>
            <a:r>
              <a:rPr lang="en-US" sz="1800" dirty="0"/>
              <a:t> Implementation and Rollout Consulting, and much more!</a:t>
            </a:r>
          </a:p>
        </p:txBody>
      </p:sp>
      <p:pic>
        <p:nvPicPr>
          <p:cNvPr id="4" name="Picture 3"/>
          <p:cNvPicPr>
            <a:picLocks noChangeAspect="1"/>
          </p:cNvPicPr>
          <p:nvPr/>
        </p:nvPicPr>
        <p:blipFill>
          <a:blip r:embed="rId2"/>
          <a:stretch>
            <a:fillRect/>
          </a:stretch>
        </p:blipFill>
        <p:spPr>
          <a:xfrm>
            <a:off x="267599" y="133350"/>
            <a:ext cx="8608801" cy="4572000"/>
          </a:xfrm>
          <a:prstGeom prst="rect">
            <a:avLst/>
          </a:prstGeom>
        </p:spPr>
      </p:pic>
      <p:sp>
        <p:nvSpPr>
          <p:cNvPr id="5" name="TextBox 4"/>
          <p:cNvSpPr txBox="1"/>
          <p:nvPr/>
        </p:nvSpPr>
        <p:spPr>
          <a:xfrm>
            <a:off x="6553200" y="1581150"/>
            <a:ext cx="1219200" cy="1200329"/>
          </a:xfrm>
          <a:prstGeom prst="rect">
            <a:avLst/>
          </a:prstGeom>
          <a:noFill/>
        </p:spPr>
        <p:txBody>
          <a:bodyPr wrap="square" rtlCol="0">
            <a:spAutoFit/>
          </a:bodyPr>
          <a:lstStyle/>
          <a:p>
            <a:pPr algn="ctr"/>
            <a:r>
              <a:rPr lang="en-US" dirty="0"/>
              <a:t>Branch Anywhere            and </a:t>
            </a:r>
            <a:r>
              <a:rPr lang="en-US" dirty="0" err="1"/>
              <a:t>PowerOn</a:t>
            </a:r>
            <a:endParaRPr lang="en-US" dirty="0"/>
          </a:p>
        </p:txBody>
      </p:sp>
    </p:spTree>
    <p:extLst>
      <p:ext uri="{BB962C8B-B14F-4D97-AF65-F5344CB8AC3E}">
        <p14:creationId xmlns:p14="http://schemas.microsoft.com/office/powerpoint/2010/main" val="36691277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914B13FB-A02F-2C4B-8F74-8D8F993204C7}" type="slidenum">
              <a:rPr lang="en-US" smtClean="0"/>
              <a:pPr/>
              <a:t>14</a:t>
            </a:fld>
            <a:endParaRPr lang="en-US" dirty="0"/>
          </a:p>
        </p:txBody>
      </p:sp>
      <p:pic>
        <p:nvPicPr>
          <p:cNvPr id="4" name="Picture 3"/>
          <p:cNvPicPr>
            <a:picLocks noChangeAspect="1"/>
          </p:cNvPicPr>
          <p:nvPr/>
        </p:nvPicPr>
        <p:blipFill>
          <a:blip r:embed="rId2"/>
          <a:stretch>
            <a:fillRect/>
          </a:stretch>
        </p:blipFill>
        <p:spPr>
          <a:xfrm>
            <a:off x="228600" y="133350"/>
            <a:ext cx="8608801" cy="4572000"/>
          </a:xfrm>
          <a:prstGeom prst="rect">
            <a:avLst/>
          </a:prstGeom>
        </p:spPr>
      </p:pic>
      <p:pic>
        <p:nvPicPr>
          <p:cNvPr id="5" name="Picture 4"/>
          <p:cNvPicPr>
            <a:picLocks noChangeAspect="1"/>
          </p:cNvPicPr>
          <p:nvPr/>
        </p:nvPicPr>
        <p:blipFill>
          <a:blip r:embed="rId3"/>
          <a:stretch>
            <a:fillRect/>
          </a:stretch>
        </p:blipFill>
        <p:spPr>
          <a:xfrm>
            <a:off x="6248400" y="3105150"/>
            <a:ext cx="1143000" cy="933450"/>
          </a:xfrm>
          <a:prstGeom prst="ellipse">
            <a:avLst/>
          </a:prstGeom>
        </p:spPr>
      </p:pic>
      <p:sp>
        <p:nvSpPr>
          <p:cNvPr id="7" name="TextBox 6"/>
          <p:cNvSpPr txBox="1"/>
          <p:nvPr/>
        </p:nvSpPr>
        <p:spPr>
          <a:xfrm>
            <a:off x="1981200" y="1276350"/>
            <a:ext cx="5410200" cy="923330"/>
          </a:xfrm>
          <a:prstGeom prst="rect">
            <a:avLst/>
          </a:prstGeom>
          <a:noFill/>
        </p:spPr>
        <p:txBody>
          <a:bodyPr wrap="square" rtlCol="0">
            <a:spAutoFit/>
          </a:bodyPr>
          <a:lstStyle/>
          <a:p>
            <a:pPr algn="ctr"/>
            <a:r>
              <a:rPr lang="en-US" dirty="0"/>
              <a:t>Don’t miss the photo opportunity to capture your </a:t>
            </a:r>
            <a:r>
              <a:rPr lang="en-US" dirty="0">
                <a:solidFill>
                  <a:srgbClr val="FFC000"/>
                </a:solidFill>
                <a:effectLst>
                  <a:outerShdw blurRad="38100" dist="38100" dir="2700000" algn="tl">
                    <a:srgbClr val="000000">
                      <a:alpha val="43137"/>
                    </a:srgbClr>
                  </a:outerShdw>
                </a:effectLst>
              </a:rPr>
              <a:t>yellow brick road</a:t>
            </a:r>
            <a:r>
              <a:rPr lang="en-US" dirty="0">
                <a:effectLst>
                  <a:outerShdw blurRad="38100" dist="38100" dir="2700000" algn="tl">
                    <a:srgbClr val="000000">
                      <a:alpha val="43137"/>
                    </a:srgbClr>
                  </a:outerShdw>
                </a:effectLst>
              </a:rPr>
              <a:t> </a:t>
            </a:r>
          </a:p>
          <a:p>
            <a:pPr algn="ctr"/>
            <a:r>
              <a:rPr lang="en-US" dirty="0" err="1"/>
              <a:t>xperience</a:t>
            </a:r>
            <a:r>
              <a:rPr lang="en-US" dirty="0"/>
              <a:t>!</a:t>
            </a:r>
          </a:p>
        </p:txBody>
      </p:sp>
    </p:spTree>
    <p:extLst>
      <p:ext uri="{BB962C8B-B14F-4D97-AF65-F5344CB8AC3E}">
        <p14:creationId xmlns:p14="http://schemas.microsoft.com/office/powerpoint/2010/main" val="3893432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914B13FB-A02F-2C4B-8F74-8D8F993204C7}" type="slidenum">
              <a:rPr lang="en-US" smtClean="0"/>
              <a:pPr/>
              <a:t>15</a:t>
            </a:fld>
            <a:endParaRPr lang="en-US" dirty="0"/>
          </a:p>
        </p:txBody>
      </p:sp>
      <p:sp>
        <p:nvSpPr>
          <p:cNvPr id="3" name="Content Placeholder 2"/>
          <p:cNvSpPr>
            <a:spLocks noGrp="1"/>
          </p:cNvSpPr>
          <p:nvPr>
            <p:ph idx="1"/>
          </p:nvPr>
        </p:nvSpPr>
        <p:spPr>
          <a:xfrm>
            <a:off x="304800" y="285750"/>
            <a:ext cx="8458200" cy="4419600"/>
          </a:xfrm>
        </p:spPr>
        <p:txBody>
          <a:bodyPr/>
          <a:lstStyle/>
          <a:p>
            <a:pPr marL="0" indent="0" algn="ctr">
              <a:buNone/>
            </a:pPr>
            <a:r>
              <a:rPr lang="en-US" dirty="0"/>
              <a:t>No matter where you are along the </a:t>
            </a:r>
            <a:r>
              <a:rPr lang="en-US" dirty="0" err="1"/>
              <a:t>Xp</a:t>
            </a:r>
            <a:r>
              <a:rPr lang="en-US" dirty="0"/>
              <a:t> road </a:t>
            </a:r>
          </a:p>
          <a:p>
            <a:pPr marL="0" indent="0" algn="ctr">
              <a:buNone/>
            </a:pPr>
            <a:r>
              <a:rPr lang="en-US" dirty="0"/>
              <a:t>This session has something for you</a:t>
            </a:r>
          </a:p>
        </p:txBody>
      </p:sp>
      <p:pic>
        <p:nvPicPr>
          <p:cNvPr id="2050" name="Picture 2" descr="Image result for yellow brick ro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799" y="1200150"/>
            <a:ext cx="8458201" cy="350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5565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1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914B13FB-A02F-2C4B-8F74-8D8F993204C7}" type="slidenum">
              <a:rPr lang="en-US" smtClean="0"/>
              <a:pPr/>
              <a:t>16</a:t>
            </a:fld>
            <a:endParaRPr lang="en-US" dirty="0"/>
          </a:p>
        </p:txBody>
      </p:sp>
    </p:spTree>
    <p:extLst>
      <p:ext uri="{BB962C8B-B14F-4D97-AF65-F5344CB8AC3E}">
        <p14:creationId xmlns:p14="http://schemas.microsoft.com/office/powerpoint/2010/main" val="1400933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914B13FB-A02F-2C4B-8F74-8D8F993204C7}" type="slidenum">
              <a:rPr lang="en-US" smtClean="0"/>
              <a:pPr/>
              <a:t>2</a:t>
            </a:fld>
            <a:endParaRPr lang="en-US" dirty="0"/>
          </a:p>
        </p:txBody>
      </p:sp>
      <p:sp>
        <p:nvSpPr>
          <p:cNvPr id="3" name="Content Placeholder 2"/>
          <p:cNvSpPr>
            <a:spLocks noGrp="1"/>
          </p:cNvSpPr>
          <p:nvPr>
            <p:ph idx="1"/>
          </p:nvPr>
        </p:nvSpPr>
        <p:spPr/>
        <p:txBody>
          <a:bodyPr anchor="ctr"/>
          <a:lstStyle/>
          <a:p>
            <a:pPr marL="0" indent="0">
              <a:buNone/>
            </a:pPr>
            <a:endParaRPr lang="en-US" sz="1800" dirty="0"/>
          </a:p>
          <a:p>
            <a:pPr marL="0" indent="0">
              <a:buNone/>
            </a:pPr>
            <a:endParaRPr lang="en-US" sz="1800" dirty="0"/>
          </a:p>
          <a:p>
            <a:pPr marL="0" indent="0">
              <a:buNone/>
            </a:pPr>
            <a:r>
              <a:rPr lang="en-US" sz="1800" dirty="0"/>
              <a:t>Do you have questions about how to prepare for your Xperience Implementation or want to know more about Client Services?</a:t>
            </a:r>
          </a:p>
          <a:p>
            <a:pPr marL="0" indent="0">
              <a:buNone/>
            </a:pPr>
            <a:endParaRPr lang="en-US" sz="1800" dirty="0"/>
          </a:p>
          <a:p>
            <a:pPr marL="0" indent="0">
              <a:buNone/>
            </a:pPr>
            <a:r>
              <a:rPr lang="en-US" sz="1800" dirty="0"/>
              <a:t>This session is right for you! </a:t>
            </a:r>
          </a:p>
        </p:txBody>
      </p:sp>
      <p:pic>
        <p:nvPicPr>
          <p:cNvPr id="4" name="Picture 3"/>
          <p:cNvPicPr>
            <a:picLocks noChangeAspect="1"/>
          </p:cNvPicPr>
          <p:nvPr/>
        </p:nvPicPr>
        <p:blipFill>
          <a:blip r:embed="rId2"/>
          <a:stretch>
            <a:fillRect/>
          </a:stretch>
        </p:blipFill>
        <p:spPr>
          <a:xfrm>
            <a:off x="533400" y="460198"/>
            <a:ext cx="3505200" cy="1501952"/>
          </a:xfrm>
          <a:prstGeom prst="rect">
            <a:avLst/>
          </a:prstGeom>
        </p:spPr>
      </p:pic>
    </p:spTree>
    <p:extLst>
      <p:ext uri="{BB962C8B-B14F-4D97-AF65-F5344CB8AC3E}">
        <p14:creationId xmlns:p14="http://schemas.microsoft.com/office/powerpoint/2010/main" val="21244081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914B13FB-A02F-2C4B-8F74-8D8F993204C7}" type="slidenum">
              <a:rPr lang="en-US" smtClean="0"/>
              <a:pPr/>
              <a:t>3</a:t>
            </a:fld>
            <a:endParaRPr lang="en-US" dirty="0"/>
          </a:p>
        </p:txBody>
      </p:sp>
      <p:sp>
        <p:nvSpPr>
          <p:cNvPr id="3" name="Content Placeholder 2"/>
          <p:cNvSpPr>
            <a:spLocks noGrp="1"/>
          </p:cNvSpPr>
          <p:nvPr>
            <p:ph idx="1"/>
          </p:nvPr>
        </p:nvSpPr>
        <p:spPr/>
        <p:txBody>
          <a:bodyPr anchor="ctr"/>
          <a:lstStyle/>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a:p>
            <a:pPr marL="0" indent="0" algn="ctr">
              <a:buNone/>
            </a:pPr>
            <a:r>
              <a:rPr lang="en-US" sz="1800" dirty="0"/>
              <a:t>Join us as we guide you along the path to Xperience. </a:t>
            </a:r>
          </a:p>
        </p:txBody>
      </p:sp>
      <p:pic>
        <p:nvPicPr>
          <p:cNvPr id="4" name="Picture 3"/>
          <p:cNvPicPr>
            <a:picLocks noChangeAspect="1"/>
          </p:cNvPicPr>
          <p:nvPr/>
        </p:nvPicPr>
        <p:blipFill>
          <a:blip r:embed="rId2"/>
          <a:stretch>
            <a:fillRect/>
          </a:stretch>
        </p:blipFill>
        <p:spPr>
          <a:xfrm>
            <a:off x="1226399" y="337950"/>
            <a:ext cx="6691201" cy="3072000"/>
          </a:xfrm>
          <a:prstGeom prst="rect">
            <a:avLst/>
          </a:prstGeom>
        </p:spPr>
      </p:pic>
    </p:spTree>
    <p:extLst>
      <p:ext uri="{BB962C8B-B14F-4D97-AF65-F5344CB8AC3E}">
        <p14:creationId xmlns:p14="http://schemas.microsoft.com/office/powerpoint/2010/main" val="6818405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914B13FB-A02F-2C4B-8F74-8D8F993204C7}" type="slidenum">
              <a:rPr lang="en-US" smtClean="0"/>
              <a:pPr/>
              <a:t>4</a:t>
            </a:fld>
            <a:endParaRPr lang="en-US" dirty="0"/>
          </a:p>
        </p:txBody>
      </p:sp>
      <p:sp>
        <p:nvSpPr>
          <p:cNvPr id="3" name="Content Placeholder 2"/>
          <p:cNvSpPr>
            <a:spLocks noGrp="1"/>
          </p:cNvSpPr>
          <p:nvPr>
            <p:ph idx="1"/>
          </p:nvPr>
        </p:nvSpPr>
        <p:spPr>
          <a:xfrm>
            <a:off x="304800" y="895350"/>
            <a:ext cx="8458200" cy="3733800"/>
          </a:xfrm>
        </p:spPr>
        <p:txBody>
          <a:bodyPr anchor="ctr"/>
          <a:lstStyle/>
          <a:p>
            <a:pPr marL="0" indent="0">
              <a:buNone/>
            </a:pPr>
            <a:r>
              <a:rPr lang="en-US" dirty="0"/>
              <a:t>We’ll provide guidance on how to prepare your bank for</a:t>
            </a:r>
            <a:r>
              <a:rPr lang="en-US" sz="1800" dirty="0"/>
              <a:t>:</a:t>
            </a:r>
          </a:p>
          <a:p>
            <a:pPr marL="0" indent="0">
              <a:buNone/>
            </a:pPr>
            <a:endParaRPr lang="en-US" sz="3200" dirty="0"/>
          </a:p>
          <a:p>
            <a:pPr marL="0" indent="0">
              <a:buNone/>
            </a:pPr>
            <a:r>
              <a:rPr lang="en-US" sz="3200" dirty="0"/>
              <a:t>Xperience											</a:t>
            </a:r>
            <a:r>
              <a:rPr lang="en-US" sz="3200" dirty="0" err="1"/>
              <a:t>jhaEWF</a:t>
            </a:r>
            <a:endParaRPr lang="en-US" sz="3200" dirty="0"/>
          </a:p>
          <a:p>
            <a:pPr marL="0" indent="0">
              <a:buNone/>
            </a:pPr>
            <a:r>
              <a:rPr lang="en-US" sz="3200" dirty="0"/>
              <a:t>Branch Anywhere							</a:t>
            </a:r>
            <a:r>
              <a:rPr lang="en-US" sz="3200" dirty="0" err="1"/>
              <a:t>PowerOn</a:t>
            </a:r>
            <a:endParaRPr lang="en-US" sz="3200" dirty="0"/>
          </a:p>
          <a:p>
            <a:pPr marL="0" indent="0">
              <a:buNone/>
            </a:pPr>
            <a:r>
              <a:rPr lang="en-US" sz="3200" dirty="0"/>
              <a:t>Teller														</a:t>
            </a:r>
            <a:r>
              <a:rPr lang="en-US" sz="3200" i="1" dirty="0"/>
              <a:t>jha</a:t>
            </a:r>
            <a:r>
              <a:rPr lang="en-US" sz="3200" dirty="0"/>
              <a:t>Call Center</a:t>
            </a:r>
          </a:p>
          <a:p>
            <a:pPr marL="0" indent="0">
              <a:buNone/>
            </a:pPr>
            <a:r>
              <a:rPr lang="en-US" sz="3200" dirty="0" err="1"/>
              <a:t>OnBoard</a:t>
            </a:r>
            <a:r>
              <a:rPr lang="en-US" sz="3200" dirty="0"/>
              <a:t> Deposits							Synapsys</a:t>
            </a:r>
          </a:p>
          <a:p>
            <a:pPr marL="0" indent="0">
              <a:buNone/>
            </a:pPr>
            <a:endParaRPr lang="en-US" sz="3200" dirty="0"/>
          </a:p>
          <a:p>
            <a:pPr marL="0" indent="0">
              <a:buNone/>
            </a:pPr>
            <a:endParaRPr lang="en-US" sz="1800" dirty="0"/>
          </a:p>
          <a:p>
            <a:pPr marL="0" indent="0">
              <a:buNone/>
            </a:pPr>
            <a:endParaRPr lang="en-US" sz="1800" dirty="0"/>
          </a:p>
        </p:txBody>
      </p:sp>
    </p:spTree>
    <p:extLst>
      <p:ext uri="{BB962C8B-B14F-4D97-AF65-F5344CB8AC3E}">
        <p14:creationId xmlns:p14="http://schemas.microsoft.com/office/powerpoint/2010/main" val="37239702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914B13FB-A02F-2C4B-8F74-8D8F993204C7}" type="slidenum">
              <a:rPr lang="en-US" smtClean="0"/>
              <a:pPr/>
              <a:t>5</a:t>
            </a:fld>
            <a:endParaRPr lang="en-US" dirty="0"/>
          </a:p>
        </p:txBody>
      </p:sp>
      <p:sp>
        <p:nvSpPr>
          <p:cNvPr id="3" name="Content Placeholder 2"/>
          <p:cNvSpPr>
            <a:spLocks noGrp="1"/>
          </p:cNvSpPr>
          <p:nvPr>
            <p:ph idx="1"/>
          </p:nvPr>
        </p:nvSpPr>
        <p:spPr/>
        <p:txBody>
          <a:bodyPr anchor="ctr"/>
          <a:lstStyle/>
          <a:p>
            <a:pPr marL="0" indent="0">
              <a:buNone/>
            </a:pPr>
            <a:r>
              <a:rPr lang="en-US" sz="1800" dirty="0"/>
              <a:t>Client Services presents an </a:t>
            </a:r>
            <a:r>
              <a:rPr lang="en-US" sz="1800" b="1" i="1" dirty="0"/>
              <a:t>interactive session</a:t>
            </a:r>
            <a:r>
              <a:rPr lang="en-US" sz="1800" dirty="0"/>
              <a:t>, </a:t>
            </a:r>
            <a:r>
              <a:rPr lang="en-US" sz="1800" b="1" i="1" dirty="0"/>
              <a:t>come and go </a:t>
            </a:r>
            <a:r>
              <a:rPr lang="en-US" sz="1800" dirty="0"/>
              <a:t>throughout the </a:t>
            </a:r>
            <a:r>
              <a:rPr lang="en-US" sz="1800" b="1" i="1" dirty="0"/>
              <a:t>open house venue </a:t>
            </a:r>
            <a:r>
              <a:rPr lang="en-US" sz="1800" dirty="0"/>
              <a:t>with various stations representing areas of interest and how we can personalize services to fit your needs. </a:t>
            </a:r>
          </a:p>
          <a:p>
            <a:pPr marL="0" indent="0">
              <a:buNone/>
            </a:pPr>
            <a:endParaRPr lang="en-US" sz="1800" dirty="0"/>
          </a:p>
          <a:p>
            <a:pPr marL="0" indent="0">
              <a:buNone/>
            </a:pPr>
            <a:r>
              <a:rPr lang="en-US" sz="1800" dirty="0"/>
              <a:t>Stations will be manned by Client Services experts and will cover information on </a:t>
            </a:r>
            <a:r>
              <a:rPr lang="en-US" sz="1800" b="1" i="1" dirty="0"/>
              <a:t>Operational Assessments</a:t>
            </a:r>
            <a:r>
              <a:rPr lang="en-US" sz="1800" dirty="0"/>
              <a:t>, </a:t>
            </a:r>
            <a:r>
              <a:rPr lang="en-US" sz="1800" b="1" i="1" dirty="0"/>
              <a:t>Menu Audits</a:t>
            </a:r>
            <a:r>
              <a:rPr lang="en-US" sz="1800" dirty="0"/>
              <a:t>, </a:t>
            </a:r>
            <a:r>
              <a:rPr lang="en-US" sz="1800" b="1" i="1" dirty="0"/>
              <a:t>SilverLake Global Security</a:t>
            </a:r>
            <a:r>
              <a:rPr lang="en-US" sz="1800" dirty="0"/>
              <a:t>, </a:t>
            </a:r>
            <a:r>
              <a:rPr lang="en-US" sz="1800" b="1" i="1" dirty="0"/>
              <a:t>Infrastructure Health Check</a:t>
            </a:r>
            <a:r>
              <a:rPr lang="en-US" sz="1800" dirty="0"/>
              <a:t>, </a:t>
            </a:r>
            <a:r>
              <a:rPr lang="en-US" sz="1800" b="1" i="1" dirty="0"/>
              <a:t>Technology Planning/Account Review</a:t>
            </a:r>
            <a:r>
              <a:rPr lang="en-US" sz="1800" dirty="0"/>
              <a:t>, </a:t>
            </a:r>
            <a:r>
              <a:rPr lang="en-US" sz="1800" b="1" i="1" dirty="0"/>
              <a:t>Xperience Implementation and Rollout Consulting</a:t>
            </a:r>
            <a:r>
              <a:rPr lang="en-US" sz="1800" dirty="0"/>
              <a:t>, and much more!</a:t>
            </a:r>
          </a:p>
        </p:txBody>
      </p:sp>
    </p:spTree>
    <p:extLst>
      <p:ext uri="{BB962C8B-B14F-4D97-AF65-F5344CB8AC3E}">
        <p14:creationId xmlns:p14="http://schemas.microsoft.com/office/powerpoint/2010/main" val="664034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914B13FB-A02F-2C4B-8F74-8D8F993204C7}" type="slidenum">
              <a:rPr lang="en-US" smtClean="0"/>
              <a:pPr/>
              <a:t>6</a:t>
            </a:fld>
            <a:endParaRPr lang="en-US" dirty="0"/>
          </a:p>
        </p:txBody>
      </p:sp>
      <p:sp>
        <p:nvSpPr>
          <p:cNvPr id="3" name="Content Placeholder 2"/>
          <p:cNvSpPr>
            <a:spLocks noGrp="1"/>
          </p:cNvSpPr>
          <p:nvPr>
            <p:ph idx="1"/>
          </p:nvPr>
        </p:nvSpPr>
        <p:spPr/>
        <p:txBody>
          <a:bodyPr anchor="ctr"/>
          <a:lstStyle/>
          <a:p>
            <a:pPr marL="0" indent="0">
              <a:buNone/>
            </a:pPr>
            <a:r>
              <a:rPr lang="en-US" sz="1800" dirty="0"/>
              <a:t>This will be an interactive session with various stations representing Client Services consulting opportunities and how we can personalize what we do to fit your needs. Stations will be manned by Client Services experts and will cover information on Operational Assessments, Menu Audits, SilverLake Global Security, Infrastructure Health Check, Technology Planning/Account Review, </a:t>
            </a:r>
            <a:r>
              <a:rPr lang="en-US" sz="1800" dirty="0" err="1"/>
              <a:t>Xperience</a:t>
            </a:r>
            <a:r>
              <a:rPr lang="en-US" sz="1800" dirty="0"/>
              <a:t> Implementation and Rollout Consulting, and much more!</a:t>
            </a:r>
          </a:p>
        </p:txBody>
      </p:sp>
      <p:pic>
        <p:nvPicPr>
          <p:cNvPr id="4" name="Picture 3"/>
          <p:cNvPicPr>
            <a:picLocks noChangeAspect="1"/>
          </p:cNvPicPr>
          <p:nvPr/>
        </p:nvPicPr>
        <p:blipFill>
          <a:blip r:embed="rId2"/>
          <a:stretch>
            <a:fillRect/>
          </a:stretch>
        </p:blipFill>
        <p:spPr>
          <a:xfrm>
            <a:off x="267599" y="133350"/>
            <a:ext cx="8608801" cy="4572000"/>
          </a:xfrm>
          <a:prstGeom prst="rect">
            <a:avLst/>
          </a:prstGeom>
        </p:spPr>
      </p:pic>
      <p:sp>
        <p:nvSpPr>
          <p:cNvPr id="5" name="TextBox 4"/>
          <p:cNvSpPr txBox="1"/>
          <p:nvPr/>
        </p:nvSpPr>
        <p:spPr>
          <a:xfrm>
            <a:off x="1600200" y="2952750"/>
            <a:ext cx="2362200" cy="923330"/>
          </a:xfrm>
          <a:prstGeom prst="rect">
            <a:avLst/>
          </a:prstGeom>
          <a:noFill/>
        </p:spPr>
        <p:txBody>
          <a:bodyPr wrap="square" rtlCol="0">
            <a:spAutoFit/>
          </a:bodyPr>
          <a:lstStyle/>
          <a:p>
            <a:r>
              <a:rPr lang="en-US"/>
              <a:t>Technology Planning/Account Review</a:t>
            </a:r>
            <a:endParaRPr lang="en-US" dirty="0"/>
          </a:p>
        </p:txBody>
      </p:sp>
    </p:spTree>
    <p:extLst>
      <p:ext uri="{BB962C8B-B14F-4D97-AF65-F5344CB8AC3E}">
        <p14:creationId xmlns:p14="http://schemas.microsoft.com/office/powerpoint/2010/main" val="30225794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914B13FB-A02F-2C4B-8F74-8D8F993204C7}" type="slidenum">
              <a:rPr lang="en-US" smtClean="0"/>
              <a:pPr/>
              <a:t>7</a:t>
            </a:fld>
            <a:endParaRPr lang="en-US" dirty="0"/>
          </a:p>
        </p:txBody>
      </p:sp>
      <p:sp>
        <p:nvSpPr>
          <p:cNvPr id="3" name="Content Placeholder 2"/>
          <p:cNvSpPr>
            <a:spLocks noGrp="1"/>
          </p:cNvSpPr>
          <p:nvPr>
            <p:ph idx="1"/>
          </p:nvPr>
        </p:nvSpPr>
        <p:spPr/>
        <p:txBody>
          <a:bodyPr anchor="ctr"/>
          <a:lstStyle/>
          <a:p>
            <a:pPr marL="0" indent="0">
              <a:buNone/>
            </a:pPr>
            <a:r>
              <a:rPr lang="en-US" sz="1800" dirty="0"/>
              <a:t>This will be an interactive session with various stations representing Client Services consulting opportunities and how we can personalize what we do to fit your needs. Stations will be manned by Client Services experts and will cover information on Operational Assessments, Menu Audits, SilverLake Global Security, Infrastructure Health Check, Technology Planning/Account Review, </a:t>
            </a:r>
            <a:r>
              <a:rPr lang="en-US" sz="1800" dirty="0" err="1"/>
              <a:t>Xperience</a:t>
            </a:r>
            <a:r>
              <a:rPr lang="en-US" sz="1800" dirty="0"/>
              <a:t> Implementation and Rollout Consulting, and much more!</a:t>
            </a:r>
          </a:p>
        </p:txBody>
      </p:sp>
      <p:pic>
        <p:nvPicPr>
          <p:cNvPr id="4" name="Picture 3"/>
          <p:cNvPicPr>
            <a:picLocks noChangeAspect="1"/>
          </p:cNvPicPr>
          <p:nvPr/>
        </p:nvPicPr>
        <p:blipFill>
          <a:blip r:embed="rId2"/>
          <a:stretch>
            <a:fillRect/>
          </a:stretch>
        </p:blipFill>
        <p:spPr>
          <a:xfrm>
            <a:off x="267599" y="133350"/>
            <a:ext cx="8608801" cy="4572000"/>
          </a:xfrm>
          <a:prstGeom prst="rect">
            <a:avLst/>
          </a:prstGeom>
        </p:spPr>
      </p:pic>
      <p:sp>
        <p:nvSpPr>
          <p:cNvPr id="6" name="TextBox 5"/>
          <p:cNvSpPr txBox="1"/>
          <p:nvPr/>
        </p:nvSpPr>
        <p:spPr>
          <a:xfrm>
            <a:off x="1066800" y="3181350"/>
            <a:ext cx="1600200" cy="646331"/>
          </a:xfrm>
          <a:prstGeom prst="rect">
            <a:avLst/>
          </a:prstGeom>
          <a:noFill/>
        </p:spPr>
        <p:txBody>
          <a:bodyPr wrap="square" rtlCol="0">
            <a:spAutoFit/>
          </a:bodyPr>
          <a:lstStyle/>
          <a:p>
            <a:r>
              <a:rPr lang="en-US" dirty="0"/>
              <a:t>Infrastructure Health Check</a:t>
            </a:r>
          </a:p>
        </p:txBody>
      </p:sp>
    </p:spTree>
    <p:extLst>
      <p:ext uri="{BB962C8B-B14F-4D97-AF65-F5344CB8AC3E}">
        <p14:creationId xmlns:p14="http://schemas.microsoft.com/office/powerpoint/2010/main" val="32729419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914B13FB-A02F-2C4B-8F74-8D8F993204C7}" type="slidenum">
              <a:rPr lang="en-US" smtClean="0"/>
              <a:pPr/>
              <a:t>8</a:t>
            </a:fld>
            <a:endParaRPr lang="en-US" dirty="0"/>
          </a:p>
        </p:txBody>
      </p:sp>
      <p:sp>
        <p:nvSpPr>
          <p:cNvPr id="3" name="Content Placeholder 2"/>
          <p:cNvSpPr>
            <a:spLocks noGrp="1"/>
          </p:cNvSpPr>
          <p:nvPr>
            <p:ph idx="1"/>
          </p:nvPr>
        </p:nvSpPr>
        <p:spPr/>
        <p:txBody>
          <a:bodyPr anchor="ctr"/>
          <a:lstStyle/>
          <a:p>
            <a:pPr marL="0" indent="0">
              <a:buNone/>
            </a:pPr>
            <a:r>
              <a:rPr lang="en-US" sz="1800" dirty="0"/>
              <a:t>This will be an interactive session with various stations representing Client Services consulting opportunities and how we can personalize what we do to fit your needs. Stations will be manned by Client Services experts and will cover information on Operational Assessments, Menu Audits, SilverLake Global Security, Infrastructure Health Check, Technology Planning/Account Review, </a:t>
            </a:r>
            <a:r>
              <a:rPr lang="en-US" sz="1800" dirty="0" err="1"/>
              <a:t>Xperience</a:t>
            </a:r>
            <a:r>
              <a:rPr lang="en-US" sz="1800" dirty="0"/>
              <a:t> Implementation and Rollout Consulting, and much more!</a:t>
            </a:r>
          </a:p>
        </p:txBody>
      </p:sp>
      <p:pic>
        <p:nvPicPr>
          <p:cNvPr id="4" name="Picture 3"/>
          <p:cNvPicPr>
            <a:picLocks noChangeAspect="1"/>
          </p:cNvPicPr>
          <p:nvPr/>
        </p:nvPicPr>
        <p:blipFill>
          <a:blip r:embed="rId2"/>
          <a:stretch>
            <a:fillRect/>
          </a:stretch>
        </p:blipFill>
        <p:spPr>
          <a:xfrm>
            <a:off x="267599" y="133350"/>
            <a:ext cx="8608801" cy="4572000"/>
          </a:xfrm>
          <a:prstGeom prst="rect">
            <a:avLst/>
          </a:prstGeom>
        </p:spPr>
      </p:pic>
      <p:sp>
        <p:nvSpPr>
          <p:cNvPr id="5" name="TextBox 4"/>
          <p:cNvSpPr txBox="1"/>
          <p:nvPr/>
        </p:nvSpPr>
        <p:spPr>
          <a:xfrm>
            <a:off x="1143000" y="1657350"/>
            <a:ext cx="1600200" cy="646331"/>
          </a:xfrm>
          <a:prstGeom prst="rect">
            <a:avLst/>
          </a:prstGeom>
          <a:noFill/>
        </p:spPr>
        <p:txBody>
          <a:bodyPr wrap="square" rtlCol="0">
            <a:spAutoFit/>
          </a:bodyPr>
          <a:lstStyle/>
          <a:p>
            <a:r>
              <a:rPr lang="en-US" dirty="0"/>
              <a:t>Operational</a:t>
            </a:r>
          </a:p>
          <a:p>
            <a:r>
              <a:rPr lang="en-US" dirty="0"/>
              <a:t>Assessments</a:t>
            </a:r>
          </a:p>
        </p:txBody>
      </p:sp>
    </p:spTree>
    <p:extLst>
      <p:ext uri="{BB962C8B-B14F-4D97-AF65-F5344CB8AC3E}">
        <p14:creationId xmlns:p14="http://schemas.microsoft.com/office/powerpoint/2010/main" val="7407214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914B13FB-A02F-2C4B-8F74-8D8F993204C7}" type="slidenum">
              <a:rPr lang="en-US" smtClean="0"/>
              <a:pPr/>
              <a:t>9</a:t>
            </a:fld>
            <a:endParaRPr lang="en-US" dirty="0"/>
          </a:p>
        </p:txBody>
      </p:sp>
      <p:sp>
        <p:nvSpPr>
          <p:cNvPr id="3" name="Content Placeholder 2"/>
          <p:cNvSpPr>
            <a:spLocks noGrp="1"/>
          </p:cNvSpPr>
          <p:nvPr>
            <p:ph idx="1"/>
          </p:nvPr>
        </p:nvSpPr>
        <p:spPr/>
        <p:txBody>
          <a:bodyPr anchor="ctr"/>
          <a:lstStyle/>
          <a:p>
            <a:pPr marL="0" indent="0">
              <a:buNone/>
            </a:pPr>
            <a:r>
              <a:rPr lang="en-US" sz="1800" dirty="0"/>
              <a:t>This will be an interactive session with various stations representing Client Services consulting opportunities and how we can personalize what we do to fit your needs. Stations will be manned by Client Services experts and will cover information on Operational Assessments, Menu Audits, SilverLake Global Security, Infrastructure Health Check, Technology Planning/Account Review, </a:t>
            </a:r>
            <a:r>
              <a:rPr lang="en-US" sz="1800" dirty="0" err="1"/>
              <a:t>Xperience</a:t>
            </a:r>
            <a:r>
              <a:rPr lang="en-US" sz="1800" dirty="0"/>
              <a:t> Implementation and Rollout Consulting, and much more!</a:t>
            </a:r>
          </a:p>
        </p:txBody>
      </p:sp>
      <p:pic>
        <p:nvPicPr>
          <p:cNvPr id="4" name="Picture 3"/>
          <p:cNvPicPr>
            <a:picLocks noChangeAspect="1"/>
          </p:cNvPicPr>
          <p:nvPr/>
        </p:nvPicPr>
        <p:blipFill>
          <a:blip r:embed="rId2"/>
          <a:stretch>
            <a:fillRect/>
          </a:stretch>
        </p:blipFill>
        <p:spPr>
          <a:xfrm>
            <a:off x="267599" y="133350"/>
            <a:ext cx="8608801" cy="4572000"/>
          </a:xfrm>
          <a:prstGeom prst="rect">
            <a:avLst/>
          </a:prstGeom>
        </p:spPr>
      </p:pic>
      <p:sp>
        <p:nvSpPr>
          <p:cNvPr id="5" name="TextBox 4"/>
          <p:cNvSpPr txBox="1"/>
          <p:nvPr/>
        </p:nvSpPr>
        <p:spPr>
          <a:xfrm>
            <a:off x="1371600" y="1428750"/>
            <a:ext cx="2667000" cy="923330"/>
          </a:xfrm>
          <a:prstGeom prst="rect">
            <a:avLst/>
          </a:prstGeom>
          <a:noFill/>
        </p:spPr>
        <p:txBody>
          <a:bodyPr wrap="square" rtlCol="0">
            <a:spAutoFit/>
          </a:bodyPr>
          <a:lstStyle/>
          <a:p>
            <a:r>
              <a:rPr lang="en-US" dirty="0"/>
              <a:t>Menu Audits and </a:t>
            </a:r>
          </a:p>
          <a:p>
            <a:r>
              <a:rPr lang="en-US" dirty="0"/>
              <a:t>SilverLake Global Security</a:t>
            </a:r>
          </a:p>
        </p:txBody>
      </p:sp>
    </p:spTree>
    <p:extLst>
      <p:ext uri="{BB962C8B-B14F-4D97-AF65-F5344CB8AC3E}">
        <p14:creationId xmlns:p14="http://schemas.microsoft.com/office/powerpoint/2010/main" val="3994003270"/>
      </p:ext>
    </p:extLst>
  </p:cSld>
  <p:clrMapOvr>
    <a:masterClrMapping/>
  </p:clrMapOvr>
</p:sld>
</file>

<file path=ppt/theme/theme1.xml><?xml version="1.0" encoding="utf-8"?>
<a:theme xmlns:a="http://schemas.openxmlformats.org/drawingml/2006/main" name="JAC_PowerPoi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JAC2017_PPT_General_V1.potx [Read-Only]" id="{B78E73CA-4A18-4D19-A42A-6B6C771FEFE1}" vid="{DB9D4D40-995E-4013-85DE-C5B80167D97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649</TotalTime>
  <Words>774</Words>
  <Application>Microsoft Office PowerPoint</Application>
  <PresentationFormat>On-screen Show (16:9)</PresentationFormat>
  <Paragraphs>63</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ＭＳ Ｐゴシック</vt:lpstr>
      <vt:lpstr>Arial</vt:lpstr>
      <vt:lpstr>Calibri</vt:lpstr>
      <vt:lpstr>JAC_PowerPoint</vt:lpstr>
      <vt:lpstr>Client Services: Follow the Yellow Brick Road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Don Poulson Jr.</cp:lastModifiedBy>
  <cp:revision>49</cp:revision>
  <dcterms:created xsi:type="dcterms:W3CDTF">2016-05-02T03:22:43Z</dcterms:created>
  <dcterms:modified xsi:type="dcterms:W3CDTF">2017-09-28T15:21:32Z</dcterms:modified>
</cp:coreProperties>
</file>